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76"/>
  </p:notesMasterIdLst>
  <p:sldIdLst>
    <p:sldId id="324" r:id="rId3"/>
    <p:sldId id="326" r:id="rId4"/>
    <p:sldId id="327" r:id="rId5"/>
    <p:sldId id="328" r:id="rId6"/>
    <p:sldId id="320" r:id="rId7"/>
    <p:sldId id="257" r:id="rId8"/>
    <p:sldId id="263" r:id="rId9"/>
    <p:sldId id="262" r:id="rId10"/>
    <p:sldId id="259" r:id="rId11"/>
    <p:sldId id="256" r:id="rId12"/>
    <p:sldId id="306" r:id="rId13"/>
    <p:sldId id="307" r:id="rId14"/>
    <p:sldId id="308" r:id="rId15"/>
    <p:sldId id="309" r:id="rId16"/>
    <p:sldId id="310" r:id="rId17"/>
    <p:sldId id="311" r:id="rId18"/>
    <p:sldId id="314" r:id="rId19"/>
    <p:sldId id="313" r:id="rId20"/>
    <p:sldId id="315" r:id="rId21"/>
    <p:sldId id="316" r:id="rId22"/>
    <p:sldId id="317" r:id="rId23"/>
    <p:sldId id="318" r:id="rId24"/>
    <p:sldId id="319" r:id="rId25"/>
    <p:sldId id="322" r:id="rId26"/>
    <p:sldId id="321" r:id="rId27"/>
    <p:sldId id="325" r:id="rId28"/>
    <p:sldId id="329" r:id="rId29"/>
    <p:sldId id="323" r:id="rId30"/>
    <p:sldId id="305" r:id="rId31"/>
    <p:sldId id="258" r:id="rId32"/>
    <p:sldId id="260" r:id="rId33"/>
    <p:sldId id="261"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Lst>
  <p:sldSz cx="9144000" cy="5143500" type="screen16x9"/>
  <p:notesSz cx="6858000" cy="9144000"/>
  <p:embeddedFontLst>
    <p:embeddedFont>
      <p:font typeface="Amatic SC" pitchFamily="2" charset="-79"/>
      <p:regular r:id="rId77"/>
      <p:bold r:id="rId78"/>
    </p:embeddedFont>
    <p:embeddedFont>
      <p:font typeface="Calibri" panose="020F0502020204030204" pitchFamily="34" charset="0"/>
      <p:regular r:id="rId79"/>
      <p:bold r:id="rId80"/>
      <p:italic r:id="rId81"/>
      <p:boldItalic r:id="rId82"/>
    </p:embeddedFont>
    <p:embeddedFont>
      <p:font typeface="Cambria Math" panose="02040503050406030204" pitchFamily="18" charset="0"/>
      <p:regular r:id="rId83"/>
    </p:embeddedFont>
    <p:embeddedFont>
      <p:font typeface="Fira Sans SemiBold" panose="020F0502020204030204" pitchFamily="34" charset="0"/>
      <p:regular r:id="rId84"/>
      <p:bold r:id="rId85"/>
      <p:italic r:id="rId86"/>
      <p:boldItalic r:id="rId87"/>
    </p:embeddedFont>
    <p:embeddedFont>
      <p:font typeface="Heebo" pitchFamily="2" charset="-79"/>
      <p:regular r:id="rId88"/>
      <p:bold r:id="rId89"/>
    </p:embeddedFont>
    <p:embeddedFont>
      <p:font typeface="Heebo Medium" panose="020F0502020204030204" pitchFamily="34" charset="0"/>
      <p:regular r:id="rId90"/>
      <p:bold r:id="rId91"/>
    </p:embeddedFont>
    <p:embeddedFont>
      <p:font typeface="Manrope" pitchFamily="2" charset="0"/>
      <p:regular r:id="rId92"/>
      <p:bold r:id="rId93"/>
    </p:embeddedFont>
    <p:embeddedFont>
      <p:font typeface="Manrope ExtraBold" pitchFamily="2" charset="0"/>
      <p:bold r:id="rId94"/>
    </p:embeddedFont>
    <p:embeddedFont>
      <p:font typeface="Noto Sans Kannada" panose="020B0502040504020204" pitchFamily="34" charset="0"/>
      <p:regular r:id="rId95"/>
      <p:bold r:id="rId96"/>
    </p:embeddedFont>
    <p:embeddedFont>
      <p:font typeface="Noto Sans Kannada ExtraBold" panose="020B0502040504020204" pitchFamily="34" charset="0"/>
      <p:bold r:id="rId97"/>
    </p:embeddedFont>
    <p:embeddedFont>
      <p:font typeface="Noto Sans Kannada Thin" panose="020B0202040504020204" pitchFamily="34" charset="0"/>
      <p:regular r:id="rId98"/>
    </p:embeddedFont>
    <p:embeddedFont>
      <p:font typeface="Proxima Nova" panose="02000506030000020004" pitchFamily="2" charset="0"/>
      <p:regular r:id="rId99"/>
      <p:bold r:id="rId100"/>
      <p:italic r:id="rId101"/>
      <p:boldItalic r:id="rId102"/>
    </p:embeddedFont>
    <p:embeddedFont>
      <p:font typeface="Proxima Nova Semibold" panose="02000506030000020004" pitchFamily="2" charset="0"/>
      <p:regular r:id="rId103"/>
      <p:bold r:id="rId104"/>
      <p:italic r:id="rId105"/>
      <p:boldItalic r:id="rId106"/>
    </p:embeddedFont>
    <p:embeddedFont>
      <p:font typeface="Roboto Medium" panose="020F0502020204030204" pitchFamily="34" charset="0"/>
      <p:regular r:id="rId107"/>
      <p:bold r:id="rId108"/>
      <p:italic r:id="rId109"/>
      <p:boldItalic r:id="rId110"/>
    </p:embeddedFont>
    <p:embeddedFont>
      <p:font typeface="Russo One" panose="02000503050000020004" pitchFamily="2" charset="0"/>
      <p:regular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65931A-8FA5-4B3F-A8EF-E2925851F819}">
  <a:tblStyle styleId="{8E65931A-8FA5-4B3F-A8EF-E2925851F8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8"/>
    <p:restoredTop sz="94694"/>
  </p:normalViewPr>
  <p:slideViewPr>
    <p:cSldViewPr snapToGrid="0">
      <p:cViewPr varScale="1">
        <p:scale>
          <a:sx n="161" d="100"/>
          <a:sy n="161" d="100"/>
        </p:scale>
        <p:origin x="5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font" Target="fonts/font13.fntdata"/><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font" Target="fonts/font31.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3.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7.fntdata"/><Relationship Id="rId108" Type="http://schemas.openxmlformats.org/officeDocument/2006/relationships/font" Target="fonts/font3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0.fntdata"/><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3.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1.fntdata"/><Relationship Id="rId110" Type="http://schemas.openxmlformats.org/officeDocument/2006/relationships/font" Target="fonts/font34.fntdata"/><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7.fntdata"/><Relationship Id="rId88" Type="http://schemas.openxmlformats.org/officeDocument/2006/relationships/font" Target="fonts/font12.fntdata"/><Relationship Id="rId111"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1363437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013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159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156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737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449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940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933e4c6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933e4c6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40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933e4c6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933e4c6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271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845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38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2012700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736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742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149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696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44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010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127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1003bd6ff0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1003bd6ff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163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91e10ac50d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91e10ac50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464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4113443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91e10ac50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91e10ac50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91e10ac50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91e10ac50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91e10ac50d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191e10ac50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91e10ac50d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91e10ac50d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91e10ac5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91e10ac5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933e4c6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933e4c6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933e4c684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933e4c684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91e10ac50d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91e10ac50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328083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1933e4c684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1933e4c684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33e4c68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33e4c68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1933e4c684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1933e4c684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933e4c684d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933e4c684d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1933e4c684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1933e4c684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1933e4c684d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1933e4c684d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1933e4c684d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1933e4c684d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1933e4c684d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1933e4c684d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1933e4c684d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1933e4c684d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91e10ac5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91e10ac5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933e4c684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933e4c684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1003bd6ff0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1003bd6ff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1933e4c684d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1933e4c684d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1933e4c684d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933e4c684d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1933e4c684d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g1933e4c684d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1933e4c684d_0_9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1933e4c684d_0_9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1933e4c684d_0_9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1933e4c684d_0_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1933e4c684d_0_9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1933e4c684d_0_9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1933e4c684d_0_9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1933e4c684d_0_9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1933e4c684d_0_9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1933e4c684d_0_9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91e10ac50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91e10ac50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1933e4c684d_0_9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1933e4c684d_0_9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3"/>
        <p:cNvGrpSpPr/>
        <p:nvPr/>
      </p:nvGrpSpPr>
      <p:grpSpPr>
        <a:xfrm>
          <a:off x="0" y="0"/>
          <a:ext cx="0" cy="0"/>
          <a:chOff x="0" y="0"/>
          <a:chExt cx="0" cy="0"/>
        </a:xfrm>
      </p:grpSpPr>
      <p:sp>
        <p:nvSpPr>
          <p:cNvPr id="5054" name="Google Shape;5054;g1933e4c684d_0_1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5" name="Google Shape;5055;g1933e4c684d_0_1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2"/>
        <p:cNvGrpSpPr/>
        <p:nvPr/>
      </p:nvGrpSpPr>
      <p:grpSpPr>
        <a:xfrm>
          <a:off x="0" y="0"/>
          <a:ext cx="0" cy="0"/>
          <a:chOff x="0" y="0"/>
          <a:chExt cx="0" cy="0"/>
        </a:xfrm>
      </p:grpSpPr>
      <p:sp>
        <p:nvSpPr>
          <p:cNvPr id="5473" name="Google Shape;5473;g1933e4c684d_0_12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4" name="Google Shape;5474;g1933e4c684d_0_12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1933e4c684d_0_12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1933e4c684d_0_12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7"/>
        <p:cNvGrpSpPr/>
        <p:nvPr/>
      </p:nvGrpSpPr>
      <p:grpSpPr>
        <a:xfrm>
          <a:off x="0" y="0"/>
          <a:ext cx="0" cy="0"/>
          <a:chOff x="0" y="0"/>
          <a:chExt cx="0" cy="0"/>
        </a:xfrm>
      </p:grpSpPr>
      <p:sp>
        <p:nvSpPr>
          <p:cNvPr id="6048" name="Google Shape;6048;g1933e4c684d_0_13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9" name="Google Shape;6049;g1933e4c684d_0_13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7"/>
        <p:cNvGrpSpPr/>
        <p:nvPr/>
      </p:nvGrpSpPr>
      <p:grpSpPr>
        <a:xfrm>
          <a:off x="0" y="0"/>
          <a:ext cx="0" cy="0"/>
          <a:chOff x="0" y="0"/>
          <a:chExt cx="0" cy="0"/>
        </a:xfrm>
      </p:grpSpPr>
      <p:sp>
        <p:nvSpPr>
          <p:cNvPr id="6428" name="Google Shape;6428;g1933e4c684d_0_13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9" name="Google Shape;6429;g1933e4c684d_0_13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1"/>
        <p:cNvGrpSpPr/>
        <p:nvPr/>
      </p:nvGrpSpPr>
      <p:grpSpPr>
        <a:xfrm>
          <a:off x="0" y="0"/>
          <a:ext cx="0" cy="0"/>
          <a:chOff x="0" y="0"/>
          <a:chExt cx="0" cy="0"/>
        </a:xfrm>
      </p:grpSpPr>
      <p:sp>
        <p:nvSpPr>
          <p:cNvPr id="6842" name="Google Shape;6842;g1933e4c684d_0_13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3" name="Google Shape;6843;g1933e4c684d_0_13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2"/>
        <p:cNvGrpSpPr/>
        <p:nvPr/>
      </p:nvGrpSpPr>
      <p:grpSpPr>
        <a:xfrm>
          <a:off x="0" y="0"/>
          <a:ext cx="0" cy="0"/>
          <a:chOff x="0" y="0"/>
          <a:chExt cx="0" cy="0"/>
        </a:xfrm>
      </p:grpSpPr>
      <p:sp>
        <p:nvSpPr>
          <p:cNvPr id="7203" name="Google Shape;7203;g1933e4c684d_0_14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4" name="Google Shape;7204;g1933e4c684d_0_14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2"/>
        <p:cNvGrpSpPr/>
        <p:nvPr/>
      </p:nvGrpSpPr>
      <p:grpSpPr>
        <a:xfrm>
          <a:off x="0" y="0"/>
          <a:ext cx="0" cy="0"/>
          <a:chOff x="0" y="0"/>
          <a:chExt cx="0" cy="0"/>
        </a:xfrm>
      </p:grpSpPr>
      <p:sp>
        <p:nvSpPr>
          <p:cNvPr id="7713" name="Google Shape;7713;g1933e4c684d_0_14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4" name="Google Shape;7714;g1933e4c684d_0_14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2"/>
        <p:cNvGrpSpPr/>
        <p:nvPr/>
      </p:nvGrpSpPr>
      <p:grpSpPr>
        <a:xfrm>
          <a:off x="0" y="0"/>
          <a:ext cx="0" cy="0"/>
          <a:chOff x="0" y="0"/>
          <a:chExt cx="0" cy="0"/>
        </a:xfrm>
      </p:grpSpPr>
      <p:sp>
        <p:nvSpPr>
          <p:cNvPr id="8333" name="Google Shape;8333;g1933e4c684d_0_1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4" name="Google Shape;8334;g1933e4c684d_0_1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91e10ac50d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91e10ac50d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6"/>
        <p:cNvGrpSpPr/>
        <p:nvPr/>
      </p:nvGrpSpPr>
      <p:grpSpPr>
        <a:xfrm>
          <a:off x="0" y="0"/>
          <a:ext cx="0" cy="0"/>
          <a:chOff x="0" y="0"/>
          <a:chExt cx="0" cy="0"/>
        </a:xfrm>
      </p:grpSpPr>
      <p:sp>
        <p:nvSpPr>
          <p:cNvPr id="8927" name="Google Shape;8927;g1933e4c684d_0_15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8" name="Google Shape;8928;g1933e4c684d_0_15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7"/>
        <p:cNvGrpSpPr/>
        <p:nvPr/>
      </p:nvGrpSpPr>
      <p:grpSpPr>
        <a:xfrm>
          <a:off x="0" y="0"/>
          <a:ext cx="0" cy="0"/>
          <a:chOff x="0" y="0"/>
          <a:chExt cx="0" cy="0"/>
        </a:xfrm>
      </p:grpSpPr>
      <p:sp>
        <p:nvSpPr>
          <p:cNvPr id="9248" name="Google Shape;9248;g1933e4c684d_0_16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9" name="Google Shape;9249;g1933e4c684d_0_16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5"/>
        <p:cNvGrpSpPr/>
        <p:nvPr/>
      </p:nvGrpSpPr>
      <p:grpSpPr>
        <a:xfrm>
          <a:off x="0" y="0"/>
          <a:ext cx="0" cy="0"/>
          <a:chOff x="0" y="0"/>
          <a:chExt cx="0" cy="0"/>
        </a:xfrm>
      </p:grpSpPr>
      <p:sp>
        <p:nvSpPr>
          <p:cNvPr id="9556" name="Google Shape;9556;g1933e4c684d_0_18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7" name="Google Shape;9557;g1933e4c684d_0_18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91e10ac50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91e10ac50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36175" y="1395375"/>
            <a:ext cx="4640100" cy="1892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436175" y="3324525"/>
            <a:ext cx="4640100" cy="418800"/>
          </a:xfrm>
          <a:prstGeom prst="rect">
            <a:avLst/>
          </a:prstGeom>
          <a:solidFill>
            <a:schemeClr val="accent1"/>
          </a:solid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13" name="Google Shape;13;p2"/>
          <p:cNvGrpSpPr/>
          <p:nvPr/>
        </p:nvGrpSpPr>
        <p:grpSpPr>
          <a:xfrm>
            <a:off x="-177162" y="-229050"/>
            <a:ext cx="1257935" cy="1441695"/>
            <a:chOff x="-7862" y="0"/>
            <a:chExt cx="1257935" cy="1441695"/>
          </a:xfrm>
        </p:grpSpPr>
        <p:sp>
          <p:nvSpPr>
            <p:cNvPr id="14" name="Google Shape;14;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697850" y="901275"/>
            <a:ext cx="1257935" cy="1441695"/>
            <a:chOff x="-7862" y="0"/>
            <a:chExt cx="1257935" cy="1441695"/>
          </a:xfrm>
        </p:grpSpPr>
        <p:sp>
          <p:nvSpPr>
            <p:cNvPr id="22" name="Google Shape;22;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2"/>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30" name="Google Shape;30;p2"/>
          <p:cNvGrpSpPr/>
          <p:nvPr/>
        </p:nvGrpSpPr>
        <p:grpSpPr>
          <a:xfrm>
            <a:off x="7895975" y="3111525"/>
            <a:ext cx="1870172" cy="2517570"/>
            <a:chOff x="7886075" y="2918450"/>
            <a:chExt cx="1870172" cy="2517570"/>
          </a:xfrm>
        </p:grpSpPr>
        <p:grpSp>
          <p:nvGrpSpPr>
            <p:cNvPr id="31" name="Google Shape;31;p2"/>
            <p:cNvGrpSpPr/>
            <p:nvPr/>
          </p:nvGrpSpPr>
          <p:grpSpPr>
            <a:xfrm>
              <a:off x="8498313" y="2918450"/>
              <a:ext cx="1257935" cy="1441695"/>
              <a:chOff x="-7862" y="0"/>
              <a:chExt cx="1257935" cy="1441695"/>
            </a:xfrm>
          </p:grpSpPr>
          <p:sp>
            <p:nvSpPr>
              <p:cNvPr id="32" name="Google Shape;32;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7886075" y="3994325"/>
              <a:ext cx="1257935" cy="1441695"/>
              <a:chOff x="-7862" y="0"/>
              <a:chExt cx="1257935" cy="1441695"/>
            </a:xfrm>
          </p:grpSpPr>
          <p:sp>
            <p:nvSpPr>
              <p:cNvPr id="40" name="Google Shape;40;p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sp>
        <p:nvSpPr>
          <p:cNvPr id="230" name="Google Shape;230;p11"/>
          <p:cNvSpPr txBox="1">
            <a:spLocks noGrp="1"/>
          </p:cNvSpPr>
          <p:nvPr>
            <p:ph type="title" hasCustomPrompt="1"/>
          </p:nvPr>
        </p:nvSpPr>
        <p:spPr>
          <a:xfrm>
            <a:off x="3091975" y="1675150"/>
            <a:ext cx="4978500" cy="1215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5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31" name="Google Shape;231;p11"/>
          <p:cNvSpPr txBox="1">
            <a:spLocks noGrp="1"/>
          </p:cNvSpPr>
          <p:nvPr>
            <p:ph type="subTitle" idx="1"/>
          </p:nvPr>
        </p:nvSpPr>
        <p:spPr>
          <a:xfrm>
            <a:off x="3091975" y="3040247"/>
            <a:ext cx="4978500" cy="428100"/>
          </a:xfrm>
          <a:prstGeom prst="rect">
            <a:avLst/>
          </a:prstGeom>
          <a:solidFill>
            <a:schemeClr val="accent1"/>
          </a:solid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11"/>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7748622" y="-1701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234" name="Google Shape;234;p11"/>
          <p:cNvGrpSpPr/>
          <p:nvPr/>
        </p:nvGrpSpPr>
        <p:grpSpPr>
          <a:xfrm flipH="1">
            <a:off x="7987525" y="-381450"/>
            <a:ext cx="1257935" cy="1441695"/>
            <a:chOff x="-7862" y="0"/>
            <a:chExt cx="1257935" cy="1441695"/>
          </a:xfrm>
        </p:grpSpPr>
        <p:sp>
          <p:nvSpPr>
            <p:cNvPr id="235" name="Google Shape;235;p1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1"/>
          <p:cNvGrpSpPr/>
          <p:nvPr/>
        </p:nvGrpSpPr>
        <p:grpSpPr>
          <a:xfrm flipH="1">
            <a:off x="8508213" y="748875"/>
            <a:ext cx="1257935" cy="1441695"/>
            <a:chOff x="-7862" y="0"/>
            <a:chExt cx="1257935" cy="1441695"/>
          </a:xfrm>
        </p:grpSpPr>
        <p:sp>
          <p:nvSpPr>
            <p:cNvPr id="243" name="Google Shape;243;p1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1"/>
        <p:cNvGrpSpPr/>
        <p:nvPr/>
      </p:nvGrpSpPr>
      <p:grpSpPr>
        <a:xfrm>
          <a:off x="0" y="0"/>
          <a:ext cx="0" cy="0"/>
          <a:chOff x="0" y="0"/>
          <a:chExt cx="0" cy="0"/>
        </a:xfrm>
      </p:grpSpPr>
      <p:sp>
        <p:nvSpPr>
          <p:cNvPr id="252" name="Google Shape;252;p13"/>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sp>
        <p:nvSpPr>
          <p:cNvPr id="254" name="Google Shape;254;p13"/>
          <p:cNvSpPr/>
          <p:nvPr/>
        </p:nvSpPr>
        <p:spPr>
          <a:xfrm>
            <a:off x="-392375" y="3241075"/>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accent2"/>
          </a:solidFill>
          <a:ln>
            <a:noFill/>
          </a:ln>
        </p:spPr>
      </p:sp>
      <p:sp>
        <p:nvSpPr>
          <p:cNvPr id="255" name="Google Shape;255;p1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56" name="Google Shape;256;p13"/>
          <p:cNvSpPr txBox="1">
            <a:spLocks noGrp="1"/>
          </p:cNvSpPr>
          <p:nvPr>
            <p:ph type="subTitle" idx="1"/>
          </p:nvPr>
        </p:nvSpPr>
        <p:spPr>
          <a:xfrm>
            <a:off x="3260100" y="192055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57" name="Google Shape;257;p13"/>
          <p:cNvSpPr txBox="1">
            <a:spLocks noGrp="1"/>
          </p:cNvSpPr>
          <p:nvPr>
            <p:ph type="subTitle" idx="2"/>
          </p:nvPr>
        </p:nvSpPr>
        <p:spPr>
          <a:xfrm>
            <a:off x="3260100" y="2323900"/>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8" name="Google Shape;258;p13"/>
          <p:cNvSpPr txBox="1">
            <a:spLocks noGrp="1"/>
          </p:cNvSpPr>
          <p:nvPr>
            <p:ph type="title" idx="3" hasCustomPrompt="1"/>
          </p:nvPr>
        </p:nvSpPr>
        <p:spPr>
          <a:xfrm>
            <a:off x="4052400" y="1530138"/>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59" name="Google Shape;259;p13"/>
          <p:cNvSpPr txBox="1">
            <a:spLocks noGrp="1"/>
          </p:cNvSpPr>
          <p:nvPr>
            <p:ph type="subTitle" idx="4"/>
          </p:nvPr>
        </p:nvSpPr>
        <p:spPr>
          <a:xfrm>
            <a:off x="5899100" y="192055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0" name="Google Shape;260;p13"/>
          <p:cNvSpPr txBox="1">
            <a:spLocks noGrp="1"/>
          </p:cNvSpPr>
          <p:nvPr>
            <p:ph type="subTitle" idx="5"/>
          </p:nvPr>
        </p:nvSpPr>
        <p:spPr>
          <a:xfrm>
            <a:off x="5899100" y="2323900"/>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13"/>
          <p:cNvSpPr txBox="1">
            <a:spLocks noGrp="1"/>
          </p:cNvSpPr>
          <p:nvPr>
            <p:ph type="title" idx="6" hasCustomPrompt="1"/>
          </p:nvPr>
        </p:nvSpPr>
        <p:spPr>
          <a:xfrm>
            <a:off x="6691400" y="1530138"/>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2" name="Google Shape;262;p13"/>
          <p:cNvSpPr txBox="1">
            <a:spLocks noGrp="1"/>
          </p:cNvSpPr>
          <p:nvPr>
            <p:ph type="subTitle" idx="7"/>
          </p:nvPr>
        </p:nvSpPr>
        <p:spPr>
          <a:xfrm>
            <a:off x="621100" y="192055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3" name="Google Shape;263;p13"/>
          <p:cNvSpPr txBox="1">
            <a:spLocks noGrp="1"/>
          </p:cNvSpPr>
          <p:nvPr>
            <p:ph type="subTitle" idx="8"/>
          </p:nvPr>
        </p:nvSpPr>
        <p:spPr>
          <a:xfrm>
            <a:off x="621100" y="2323900"/>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13"/>
          <p:cNvSpPr txBox="1">
            <a:spLocks noGrp="1"/>
          </p:cNvSpPr>
          <p:nvPr>
            <p:ph type="title" idx="9" hasCustomPrompt="1"/>
          </p:nvPr>
        </p:nvSpPr>
        <p:spPr>
          <a:xfrm>
            <a:off x="1367200" y="1530138"/>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5" name="Google Shape;265;p13"/>
          <p:cNvSpPr txBox="1">
            <a:spLocks noGrp="1"/>
          </p:cNvSpPr>
          <p:nvPr>
            <p:ph type="subTitle" idx="13"/>
          </p:nvPr>
        </p:nvSpPr>
        <p:spPr>
          <a:xfrm>
            <a:off x="4602650" y="358660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6" name="Google Shape;266;p13"/>
          <p:cNvSpPr txBox="1">
            <a:spLocks noGrp="1"/>
          </p:cNvSpPr>
          <p:nvPr>
            <p:ph type="subTitle" idx="14"/>
          </p:nvPr>
        </p:nvSpPr>
        <p:spPr>
          <a:xfrm>
            <a:off x="4602650" y="3989975"/>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13"/>
          <p:cNvSpPr txBox="1">
            <a:spLocks noGrp="1"/>
          </p:cNvSpPr>
          <p:nvPr>
            <p:ph type="title" idx="15" hasCustomPrompt="1"/>
          </p:nvPr>
        </p:nvSpPr>
        <p:spPr>
          <a:xfrm>
            <a:off x="5394950" y="3196213"/>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8" name="Google Shape;268;p13"/>
          <p:cNvSpPr txBox="1">
            <a:spLocks noGrp="1"/>
          </p:cNvSpPr>
          <p:nvPr>
            <p:ph type="subTitle" idx="16"/>
          </p:nvPr>
        </p:nvSpPr>
        <p:spPr>
          <a:xfrm>
            <a:off x="1917450" y="3586600"/>
            <a:ext cx="2623800" cy="4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269" name="Google Shape;269;p13"/>
          <p:cNvSpPr txBox="1">
            <a:spLocks noGrp="1"/>
          </p:cNvSpPr>
          <p:nvPr>
            <p:ph type="subTitle" idx="17"/>
          </p:nvPr>
        </p:nvSpPr>
        <p:spPr>
          <a:xfrm>
            <a:off x="1917450" y="3989975"/>
            <a:ext cx="26238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0" name="Google Shape;270;p13"/>
          <p:cNvSpPr txBox="1">
            <a:spLocks noGrp="1"/>
          </p:cNvSpPr>
          <p:nvPr>
            <p:ph type="title" idx="18" hasCustomPrompt="1"/>
          </p:nvPr>
        </p:nvSpPr>
        <p:spPr>
          <a:xfrm>
            <a:off x="2709750" y="3196213"/>
            <a:ext cx="1039200" cy="35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71" name="Google Shape;271;p13"/>
          <p:cNvGrpSpPr/>
          <p:nvPr/>
        </p:nvGrpSpPr>
        <p:grpSpPr>
          <a:xfrm>
            <a:off x="7895975" y="3111525"/>
            <a:ext cx="1870172" cy="2517570"/>
            <a:chOff x="7886075" y="2918450"/>
            <a:chExt cx="1870172" cy="2517570"/>
          </a:xfrm>
        </p:grpSpPr>
        <p:grpSp>
          <p:nvGrpSpPr>
            <p:cNvPr id="272" name="Google Shape;272;p13"/>
            <p:cNvGrpSpPr/>
            <p:nvPr/>
          </p:nvGrpSpPr>
          <p:grpSpPr>
            <a:xfrm>
              <a:off x="8498313" y="2918450"/>
              <a:ext cx="1257935" cy="1441695"/>
              <a:chOff x="-7862" y="0"/>
              <a:chExt cx="1257935" cy="1441695"/>
            </a:xfrm>
          </p:grpSpPr>
          <p:sp>
            <p:nvSpPr>
              <p:cNvPr id="273" name="Google Shape;273;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3"/>
            <p:cNvGrpSpPr/>
            <p:nvPr/>
          </p:nvGrpSpPr>
          <p:grpSpPr>
            <a:xfrm>
              <a:off x="7886075" y="3994325"/>
              <a:ext cx="1257935" cy="1441695"/>
              <a:chOff x="-7862" y="0"/>
              <a:chExt cx="1257935" cy="1441695"/>
            </a:xfrm>
          </p:grpSpPr>
          <p:sp>
            <p:nvSpPr>
              <p:cNvPr id="281" name="Google Shape;281;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13"/>
          <p:cNvGrpSpPr/>
          <p:nvPr/>
        </p:nvGrpSpPr>
        <p:grpSpPr>
          <a:xfrm>
            <a:off x="-321037" y="3225988"/>
            <a:ext cx="1257935" cy="1441695"/>
            <a:chOff x="-7862" y="0"/>
            <a:chExt cx="1257935" cy="1441695"/>
          </a:xfrm>
        </p:grpSpPr>
        <p:sp>
          <p:nvSpPr>
            <p:cNvPr id="289" name="Google Shape;289;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3"/>
          <p:cNvGrpSpPr/>
          <p:nvPr/>
        </p:nvGrpSpPr>
        <p:grpSpPr>
          <a:xfrm>
            <a:off x="-841725" y="4356313"/>
            <a:ext cx="1257935" cy="1441695"/>
            <a:chOff x="-7862" y="0"/>
            <a:chExt cx="1257935" cy="1441695"/>
          </a:xfrm>
        </p:grpSpPr>
        <p:sp>
          <p:nvSpPr>
            <p:cNvPr id="297" name="Google Shape;297;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13"/>
          <p:cNvGrpSpPr/>
          <p:nvPr/>
        </p:nvGrpSpPr>
        <p:grpSpPr>
          <a:xfrm>
            <a:off x="301375" y="4400013"/>
            <a:ext cx="1257935" cy="1441695"/>
            <a:chOff x="-7862" y="0"/>
            <a:chExt cx="1257935" cy="1441695"/>
          </a:xfrm>
        </p:grpSpPr>
        <p:sp>
          <p:nvSpPr>
            <p:cNvPr id="305" name="Google Shape;305;p1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12"/>
        <p:cNvGrpSpPr/>
        <p:nvPr/>
      </p:nvGrpSpPr>
      <p:grpSpPr>
        <a:xfrm>
          <a:off x="0" y="0"/>
          <a:ext cx="0" cy="0"/>
          <a:chOff x="0" y="0"/>
          <a:chExt cx="0" cy="0"/>
        </a:xfrm>
      </p:grpSpPr>
      <p:sp>
        <p:nvSpPr>
          <p:cNvPr id="313" name="Google Shape;313;p1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4" name="Google Shape;314;p14"/>
          <p:cNvSpPr txBox="1">
            <a:spLocks noGrp="1"/>
          </p:cNvSpPr>
          <p:nvPr>
            <p:ph type="subTitle" idx="1"/>
          </p:nvPr>
        </p:nvSpPr>
        <p:spPr>
          <a:xfrm>
            <a:off x="3452900" y="281161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315" name="Google Shape;315;p14"/>
          <p:cNvSpPr txBox="1">
            <a:spLocks noGrp="1"/>
          </p:cNvSpPr>
          <p:nvPr>
            <p:ph type="subTitle" idx="2"/>
          </p:nvPr>
        </p:nvSpPr>
        <p:spPr>
          <a:xfrm>
            <a:off x="3452875" y="32266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16" name="Google Shape;316;p14"/>
          <p:cNvSpPr txBox="1">
            <a:spLocks noGrp="1"/>
          </p:cNvSpPr>
          <p:nvPr>
            <p:ph type="subTitle" idx="3"/>
          </p:nvPr>
        </p:nvSpPr>
        <p:spPr>
          <a:xfrm>
            <a:off x="1034238" y="281161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317" name="Google Shape;317;p14"/>
          <p:cNvSpPr txBox="1">
            <a:spLocks noGrp="1"/>
          </p:cNvSpPr>
          <p:nvPr>
            <p:ph type="subTitle" idx="4"/>
          </p:nvPr>
        </p:nvSpPr>
        <p:spPr>
          <a:xfrm>
            <a:off x="1034238" y="32266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18" name="Google Shape;318;p14"/>
          <p:cNvSpPr txBox="1">
            <a:spLocks noGrp="1"/>
          </p:cNvSpPr>
          <p:nvPr>
            <p:ph type="subTitle" idx="5"/>
          </p:nvPr>
        </p:nvSpPr>
        <p:spPr>
          <a:xfrm>
            <a:off x="5871625" y="281161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319" name="Google Shape;319;p14"/>
          <p:cNvSpPr txBox="1">
            <a:spLocks noGrp="1"/>
          </p:cNvSpPr>
          <p:nvPr>
            <p:ph type="subTitle" idx="6"/>
          </p:nvPr>
        </p:nvSpPr>
        <p:spPr>
          <a:xfrm>
            <a:off x="5871600" y="32266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0" name="Google Shape;320;p14"/>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rot="10800000">
            <a:off x="14110" y="3226675"/>
            <a:ext cx="1329350" cy="2171150"/>
          </a:xfrm>
          <a:custGeom>
            <a:avLst/>
            <a:gdLst/>
            <a:ahLst/>
            <a:cxnLst/>
            <a:rect l="l" t="t" r="r" b="b"/>
            <a:pathLst>
              <a:path w="53174" h="86846" extrusionOk="0">
                <a:moveTo>
                  <a:pt x="49020" y="86846"/>
                </a:moveTo>
                <a:lnTo>
                  <a:pt x="24197" y="72515"/>
                </a:lnTo>
                <a:lnTo>
                  <a:pt x="24197" y="43522"/>
                </a:lnTo>
                <a:lnTo>
                  <a:pt x="0" y="29552"/>
                </a:lnTo>
                <a:lnTo>
                  <a:pt x="0" y="0"/>
                </a:lnTo>
                <a:lnTo>
                  <a:pt x="53174" y="0"/>
                </a:lnTo>
                <a:lnTo>
                  <a:pt x="53174" y="83681"/>
                </a:lnTo>
                <a:close/>
              </a:path>
            </a:pathLst>
          </a:custGeom>
          <a:solidFill>
            <a:schemeClr val="lt2"/>
          </a:solidFill>
          <a:ln>
            <a:noFill/>
          </a:ln>
        </p:spPr>
      </p:sp>
      <p:grpSp>
        <p:nvGrpSpPr>
          <p:cNvPr id="322" name="Google Shape;322;p14"/>
          <p:cNvGrpSpPr/>
          <p:nvPr/>
        </p:nvGrpSpPr>
        <p:grpSpPr>
          <a:xfrm rot="10800000" flipH="1">
            <a:off x="-500337" y="3227355"/>
            <a:ext cx="1870172" cy="2517570"/>
            <a:chOff x="7886075" y="2918450"/>
            <a:chExt cx="1870172" cy="2517570"/>
          </a:xfrm>
        </p:grpSpPr>
        <p:grpSp>
          <p:nvGrpSpPr>
            <p:cNvPr id="323" name="Google Shape;323;p14"/>
            <p:cNvGrpSpPr/>
            <p:nvPr/>
          </p:nvGrpSpPr>
          <p:grpSpPr>
            <a:xfrm>
              <a:off x="8498313" y="2918450"/>
              <a:ext cx="1257935" cy="1441695"/>
              <a:chOff x="-7862" y="0"/>
              <a:chExt cx="1257935" cy="1441695"/>
            </a:xfrm>
          </p:grpSpPr>
          <p:sp>
            <p:nvSpPr>
              <p:cNvPr id="324" name="Google Shape;324;p1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4"/>
            <p:cNvGrpSpPr/>
            <p:nvPr/>
          </p:nvGrpSpPr>
          <p:grpSpPr>
            <a:xfrm>
              <a:off x="7886075" y="3994325"/>
              <a:ext cx="1257935" cy="1441695"/>
              <a:chOff x="-7862" y="0"/>
              <a:chExt cx="1257935" cy="1441695"/>
            </a:xfrm>
          </p:grpSpPr>
          <p:sp>
            <p:nvSpPr>
              <p:cNvPr id="332" name="Google Shape;332;p1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2_1_2">
    <p:spTree>
      <p:nvGrpSpPr>
        <p:cNvPr id="1" name="Shape 339"/>
        <p:cNvGrpSpPr/>
        <p:nvPr/>
      </p:nvGrpSpPr>
      <p:grpSpPr>
        <a:xfrm>
          <a:off x="0" y="0"/>
          <a:ext cx="0" cy="0"/>
          <a:chOff x="0" y="0"/>
          <a:chExt cx="0" cy="0"/>
        </a:xfrm>
      </p:grpSpPr>
      <p:sp>
        <p:nvSpPr>
          <p:cNvPr id="340" name="Google Shape;340;p1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15"/>
          <p:cNvSpPr txBox="1">
            <a:spLocks noGrp="1"/>
          </p:cNvSpPr>
          <p:nvPr>
            <p:ph type="subTitle" idx="1"/>
          </p:nvPr>
        </p:nvSpPr>
        <p:spPr>
          <a:xfrm>
            <a:off x="2773913" y="3153677"/>
            <a:ext cx="4455900" cy="42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2pPr>
            <a:lvl3pPr lvl="2"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3pPr>
            <a:lvl4pPr lvl="3"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4pPr>
            <a:lvl5pPr lvl="4"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5pPr>
            <a:lvl6pPr lvl="5"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6pPr>
            <a:lvl7pPr lvl="6"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7pPr>
            <a:lvl8pPr lvl="7"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8pPr>
            <a:lvl9pPr lvl="8"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9pPr>
          </a:lstStyle>
          <a:p>
            <a:endParaRPr/>
          </a:p>
        </p:txBody>
      </p:sp>
      <p:sp>
        <p:nvSpPr>
          <p:cNvPr id="342" name="Google Shape;342;p15"/>
          <p:cNvSpPr txBox="1">
            <a:spLocks noGrp="1"/>
          </p:cNvSpPr>
          <p:nvPr>
            <p:ph type="subTitle" idx="2"/>
          </p:nvPr>
        </p:nvSpPr>
        <p:spPr>
          <a:xfrm>
            <a:off x="2773872" y="2557713"/>
            <a:ext cx="445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43" name="Google Shape;343;p15"/>
          <p:cNvSpPr txBox="1">
            <a:spLocks noGrp="1"/>
          </p:cNvSpPr>
          <p:nvPr>
            <p:ph type="subTitle" idx="3"/>
          </p:nvPr>
        </p:nvSpPr>
        <p:spPr>
          <a:xfrm>
            <a:off x="2773738" y="2125975"/>
            <a:ext cx="4455900" cy="42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2pPr>
            <a:lvl3pPr lvl="2"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3pPr>
            <a:lvl4pPr lvl="3"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4pPr>
            <a:lvl5pPr lvl="4"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5pPr>
            <a:lvl6pPr lvl="5"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6pPr>
            <a:lvl7pPr lvl="6"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7pPr>
            <a:lvl8pPr lvl="7"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8pPr>
            <a:lvl9pPr lvl="8"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9pPr>
          </a:lstStyle>
          <a:p>
            <a:endParaRPr/>
          </a:p>
        </p:txBody>
      </p:sp>
      <p:sp>
        <p:nvSpPr>
          <p:cNvPr id="344" name="Google Shape;344;p15"/>
          <p:cNvSpPr txBox="1">
            <a:spLocks noGrp="1"/>
          </p:cNvSpPr>
          <p:nvPr>
            <p:ph type="subTitle" idx="4"/>
          </p:nvPr>
        </p:nvSpPr>
        <p:spPr>
          <a:xfrm>
            <a:off x="2773698" y="1530025"/>
            <a:ext cx="445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45" name="Google Shape;345;p15"/>
          <p:cNvSpPr txBox="1">
            <a:spLocks noGrp="1"/>
          </p:cNvSpPr>
          <p:nvPr>
            <p:ph type="subTitle" idx="5"/>
          </p:nvPr>
        </p:nvSpPr>
        <p:spPr>
          <a:xfrm>
            <a:off x="2773938" y="4181375"/>
            <a:ext cx="4455900" cy="42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2pPr>
            <a:lvl3pPr lvl="2"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3pPr>
            <a:lvl4pPr lvl="3"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4pPr>
            <a:lvl5pPr lvl="4"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5pPr>
            <a:lvl6pPr lvl="5"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6pPr>
            <a:lvl7pPr lvl="6"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7pPr>
            <a:lvl8pPr lvl="7"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8pPr>
            <a:lvl9pPr lvl="8" algn="ctr" rtl="0">
              <a:spcBef>
                <a:spcPts val="0"/>
              </a:spcBef>
              <a:spcAft>
                <a:spcPts val="0"/>
              </a:spcAft>
              <a:buClr>
                <a:schemeClr val="dk2"/>
              </a:buClr>
              <a:buSzPts val="2200"/>
              <a:buFont typeface="Heebo"/>
              <a:buNone/>
              <a:defRPr sz="2200" b="1">
                <a:solidFill>
                  <a:schemeClr val="dk2"/>
                </a:solidFill>
                <a:latin typeface="Heebo"/>
                <a:ea typeface="Heebo"/>
                <a:cs typeface="Heebo"/>
                <a:sym typeface="Heebo"/>
              </a:defRPr>
            </a:lvl9pPr>
          </a:lstStyle>
          <a:p>
            <a:endParaRPr/>
          </a:p>
        </p:txBody>
      </p:sp>
      <p:sp>
        <p:nvSpPr>
          <p:cNvPr id="346" name="Google Shape;346;p15"/>
          <p:cNvSpPr txBox="1">
            <a:spLocks noGrp="1"/>
          </p:cNvSpPr>
          <p:nvPr>
            <p:ph type="subTitle" idx="6"/>
          </p:nvPr>
        </p:nvSpPr>
        <p:spPr>
          <a:xfrm>
            <a:off x="2773897" y="3585425"/>
            <a:ext cx="445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47" name="Google Shape;347;p15"/>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flipH="1">
            <a:off x="7710472" y="0"/>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2"/>
          </a:solidFill>
          <a:ln>
            <a:noFill/>
          </a:ln>
        </p:spPr>
      </p:sp>
      <p:grpSp>
        <p:nvGrpSpPr>
          <p:cNvPr id="349" name="Google Shape;349;p15"/>
          <p:cNvGrpSpPr/>
          <p:nvPr/>
        </p:nvGrpSpPr>
        <p:grpSpPr>
          <a:xfrm flipH="1">
            <a:off x="7987525" y="-229050"/>
            <a:ext cx="1257935" cy="1441695"/>
            <a:chOff x="-7862" y="0"/>
            <a:chExt cx="1257935" cy="1441695"/>
          </a:xfrm>
        </p:grpSpPr>
        <p:sp>
          <p:nvSpPr>
            <p:cNvPr id="350" name="Google Shape;350;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15"/>
          <p:cNvGrpSpPr/>
          <p:nvPr/>
        </p:nvGrpSpPr>
        <p:grpSpPr>
          <a:xfrm flipH="1">
            <a:off x="8508213" y="901275"/>
            <a:ext cx="1257935" cy="1441695"/>
            <a:chOff x="-7862" y="0"/>
            <a:chExt cx="1257935" cy="1441695"/>
          </a:xfrm>
        </p:grpSpPr>
        <p:sp>
          <p:nvSpPr>
            <p:cNvPr id="358" name="Google Shape;358;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15"/>
          <p:cNvSpPr/>
          <p:nvPr/>
        </p:nvSpPr>
        <p:spPr>
          <a:xfrm flipH="1">
            <a:off x="-2054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lt2"/>
          </a:solidFill>
          <a:ln>
            <a:noFill/>
          </a:ln>
        </p:spPr>
      </p:sp>
      <p:grpSp>
        <p:nvGrpSpPr>
          <p:cNvPr id="366" name="Google Shape;366;p15"/>
          <p:cNvGrpSpPr/>
          <p:nvPr/>
        </p:nvGrpSpPr>
        <p:grpSpPr>
          <a:xfrm flipH="1">
            <a:off x="-697850" y="3111525"/>
            <a:ext cx="1870172" cy="2517570"/>
            <a:chOff x="7886075" y="2918450"/>
            <a:chExt cx="1870172" cy="2517570"/>
          </a:xfrm>
        </p:grpSpPr>
        <p:grpSp>
          <p:nvGrpSpPr>
            <p:cNvPr id="367" name="Google Shape;367;p15"/>
            <p:cNvGrpSpPr/>
            <p:nvPr/>
          </p:nvGrpSpPr>
          <p:grpSpPr>
            <a:xfrm>
              <a:off x="8498313" y="2918450"/>
              <a:ext cx="1257935" cy="1441695"/>
              <a:chOff x="-7862" y="0"/>
              <a:chExt cx="1257935" cy="1441695"/>
            </a:xfrm>
          </p:grpSpPr>
          <p:sp>
            <p:nvSpPr>
              <p:cNvPr id="368" name="Google Shape;368;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5"/>
            <p:cNvGrpSpPr/>
            <p:nvPr/>
          </p:nvGrpSpPr>
          <p:grpSpPr>
            <a:xfrm>
              <a:off x="7886075" y="3994325"/>
              <a:ext cx="1257935" cy="1441695"/>
              <a:chOff x="-7862" y="0"/>
              <a:chExt cx="1257935" cy="1441695"/>
            </a:xfrm>
          </p:grpSpPr>
          <p:sp>
            <p:nvSpPr>
              <p:cNvPr id="376" name="Google Shape;376;p1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1440384" y="2962296"/>
            <a:ext cx="6263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5" name="Google Shape;385;p16"/>
          <p:cNvSpPr txBox="1">
            <a:spLocks noGrp="1"/>
          </p:cNvSpPr>
          <p:nvPr>
            <p:ph type="subTitle" idx="1"/>
          </p:nvPr>
        </p:nvSpPr>
        <p:spPr>
          <a:xfrm>
            <a:off x="1440300" y="1698725"/>
            <a:ext cx="62634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6" name="Google Shape;386;p16"/>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87"/>
        <p:cNvGrpSpPr/>
        <p:nvPr/>
      </p:nvGrpSpPr>
      <p:grpSpPr>
        <a:xfrm>
          <a:off x="0" y="0"/>
          <a:ext cx="0" cy="0"/>
          <a:chOff x="0" y="0"/>
          <a:chExt cx="0" cy="0"/>
        </a:xfrm>
      </p:grpSpPr>
      <p:sp>
        <p:nvSpPr>
          <p:cNvPr id="388" name="Google Shape;388;p1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9" name="Google Shape;389;p17"/>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8211125" y="331271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391" name="Google Shape;391;p17"/>
          <p:cNvGrpSpPr/>
          <p:nvPr/>
        </p:nvGrpSpPr>
        <p:grpSpPr>
          <a:xfrm>
            <a:off x="7895975" y="3006138"/>
            <a:ext cx="1870172" cy="2517570"/>
            <a:chOff x="7886075" y="2918450"/>
            <a:chExt cx="1870172" cy="2517570"/>
          </a:xfrm>
        </p:grpSpPr>
        <p:grpSp>
          <p:nvGrpSpPr>
            <p:cNvPr id="392" name="Google Shape;392;p17"/>
            <p:cNvGrpSpPr/>
            <p:nvPr/>
          </p:nvGrpSpPr>
          <p:grpSpPr>
            <a:xfrm>
              <a:off x="8498313" y="2918450"/>
              <a:ext cx="1257935" cy="1441695"/>
              <a:chOff x="-7862" y="0"/>
              <a:chExt cx="1257935" cy="1441695"/>
            </a:xfrm>
          </p:grpSpPr>
          <p:sp>
            <p:nvSpPr>
              <p:cNvPr id="393" name="Google Shape;393;p1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17"/>
            <p:cNvGrpSpPr/>
            <p:nvPr/>
          </p:nvGrpSpPr>
          <p:grpSpPr>
            <a:xfrm>
              <a:off x="7886075" y="3994325"/>
              <a:ext cx="1257935" cy="1441695"/>
              <a:chOff x="-7862" y="0"/>
              <a:chExt cx="1257935" cy="1441695"/>
            </a:xfrm>
          </p:grpSpPr>
          <p:sp>
            <p:nvSpPr>
              <p:cNvPr id="401" name="Google Shape;401;p1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408"/>
        <p:cNvGrpSpPr/>
        <p:nvPr/>
      </p:nvGrpSpPr>
      <p:grpSpPr>
        <a:xfrm>
          <a:off x="0" y="0"/>
          <a:ext cx="0" cy="0"/>
          <a:chOff x="0" y="0"/>
          <a:chExt cx="0" cy="0"/>
        </a:xfrm>
      </p:grpSpPr>
      <p:sp>
        <p:nvSpPr>
          <p:cNvPr id="409" name="Google Shape;409;p18"/>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0" name="Google Shape;410;p18"/>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rot="10800000" flipH="1">
            <a:off x="-120950" y="299789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412" name="Google Shape;412;p18"/>
          <p:cNvGrpSpPr/>
          <p:nvPr/>
        </p:nvGrpSpPr>
        <p:grpSpPr>
          <a:xfrm rot="10800000" flipH="1">
            <a:off x="-177162" y="4136475"/>
            <a:ext cx="1257935" cy="1441695"/>
            <a:chOff x="-7862" y="0"/>
            <a:chExt cx="1257935" cy="1441695"/>
          </a:xfrm>
        </p:grpSpPr>
        <p:sp>
          <p:nvSpPr>
            <p:cNvPr id="413" name="Google Shape;413;p1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18"/>
          <p:cNvGrpSpPr/>
          <p:nvPr/>
        </p:nvGrpSpPr>
        <p:grpSpPr>
          <a:xfrm rot="10800000" flipH="1">
            <a:off x="-697850" y="3006150"/>
            <a:ext cx="1257935" cy="1441695"/>
            <a:chOff x="-7862" y="0"/>
            <a:chExt cx="1257935" cy="1441695"/>
          </a:xfrm>
        </p:grpSpPr>
        <p:sp>
          <p:nvSpPr>
            <p:cNvPr id="421" name="Google Shape;421;p1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2_1_1">
    <p:spTree>
      <p:nvGrpSpPr>
        <p:cNvPr id="1" name="Shape 428"/>
        <p:cNvGrpSpPr/>
        <p:nvPr/>
      </p:nvGrpSpPr>
      <p:grpSpPr>
        <a:xfrm>
          <a:off x="0" y="0"/>
          <a:ext cx="0" cy="0"/>
          <a:chOff x="0" y="0"/>
          <a:chExt cx="0" cy="0"/>
        </a:xfrm>
      </p:grpSpPr>
      <p:sp>
        <p:nvSpPr>
          <p:cNvPr id="429" name="Google Shape;429;p1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19"/>
          <p:cNvSpPr txBox="1">
            <a:spLocks noGrp="1"/>
          </p:cNvSpPr>
          <p:nvPr>
            <p:ph type="subTitle" idx="1"/>
          </p:nvPr>
        </p:nvSpPr>
        <p:spPr>
          <a:xfrm>
            <a:off x="4859800"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1" name="Google Shape;431;p19"/>
          <p:cNvSpPr txBox="1">
            <a:spLocks noGrp="1"/>
          </p:cNvSpPr>
          <p:nvPr>
            <p:ph type="subTitle" idx="2"/>
          </p:nvPr>
        </p:nvSpPr>
        <p:spPr>
          <a:xfrm>
            <a:off x="4859775"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2" name="Google Shape;432;p19"/>
          <p:cNvSpPr txBox="1">
            <a:spLocks noGrp="1"/>
          </p:cNvSpPr>
          <p:nvPr>
            <p:ph type="subTitle" idx="3"/>
          </p:nvPr>
        </p:nvSpPr>
        <p:spPr>
          <a:xfrm>
            <a:off x="2045888"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3" name="Google Shape;433;p19"/>
          <p:cNvSpPr txBox="1">
            <a:spLocks noGrp="1"/>
          </p:cNvSpPr>
          <p:nvPr>
            <p:ph type="subTitle" idx="4"/>
          </p:nvPr>
        </p:nvSpPr>
        <p:spPr>
          <a:xfrm>
            <a:off x="2045888"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4" name="Google Shape;434;p19"/>
          <p:cNvSpPr txBox="1">
            <a:spLocks noGrp="1"/>
          </p:cNvSpPr>
          <p:nvPr>
            <p:ph type="subTitle" idx="5"/>
          </p:nvPr>
        </p:nvSpPr>
        <p:spPr>
          <a:xfrm>
            <a:off x="485980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5" name="Google Shape;435;p19"/>
          <p:cNvSpPr txBox="1">
            <a:spLocks noGrp="1"/>
          </p:cNvSpPr>
          <p:nvPr>
            <p:ph type="subTitle" idx="6"/>
          </p:nvPr>
        </p:nvSpPr>
        <p:spPr>
          <a:xfrm>
            <a:off x="48598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6" name="Google Shape;436;p19"/>
          <p:cNvSpPr txBox="1">
            <a:spLocks noGrp="1"/>
          </p:cNvSpPr>
          <p:nvPr>
            <p:ph type="subTitle" idx="7"/>
          </p:nvPr>
        </p:nvSpPr>
        <p:spPr>
          <a:xfrm>
            <a:off x="204590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2pPr>
            <a:lvl3pPr lvl="2"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3pPr>
            <a:lvl4pPr lvl="3"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4pPr>
            <a:lvl5pPr lvl="4"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5pPr>
            <a:lvl6pPr lvl="5"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6pPr>
            <a:lvl7pPr lvl="6"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7pPr>
            <a:lvl8pPr lvl="7"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8pPr>
            <a:lvl9pPr lvl="8" algn="ctr" rtl="0">
              <a:spcBef>
                <a:spcPts val="0"/>
              </a:spcBef>
              <a:spcAft>
                <a:spcPts val="0"/>
              </a:spcAft>
              <a:buClr>
                <a:schemeClr val="dk1"/>
              </a:buClr>
              <a:buSzPts val="2100"/>
              <a:buFont typeface="Heebo"/>
              <a:buNone/>
              <a:defRPr sz="2100" b="1">
                <a:solidFill>
                  <a:schemeClr val="dk1"/>
                </a:solidFill>
                <a:latin typeface="Heebo"/>
                <a:ea typeface="Heebo"/>
                <a:cs typeface="Heebo"/>
                <a:sym typeface="Heebo"/>
              </a:defRPr>
            </a:lvl9pPr>
          </a:lstStyle>
          <a:p>
            <a:endParaRPr/>
          </a:p>
        </p:txBody>
      </p:sp>
      <p:sp>
        <p:nvSpPr>
          <p:cNvPr id="437" name="Google Shape;437;p19"/>
          <p:cNvSpPr txBox="1">
            <a:spLocks noGrp="1"/>
          </p:cNvSpPr>
          <p:nvPr>
            <p:ph type="subTitle" idx="8"/>
          </p:nvPr>
        </p:nvSpPr>
        <p:spPr>
          <a:xfrm>
            <a:off x="204587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38" name="Google Shape;438;p19"/>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8211125" y="331271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440" name="Google Shape;440;p19"/>
          <p:cNvGrpSpPr/>
          <p:nvPr/>
        </p:nvGrpSpPr>
        <p:grpSpPr>
          <a:xfrm>
            <a:off x="7895975" y="3006138"/>
            <a:ext cx="1870172" cy="2517570"/>
            <a:chOff x="7886075" y="2918450"/>
            <a:chExt cx="1870172" cy="2517570"/>
          </a:xfrm>
        </p:grpSpPr>
        <p:grpSp>
          <p:nvGrpSpPr>
            <p:cNvPr id="441" name="Google Shape;441;p19"/>
            <p:cNvGrpSpPr/>
            <p:nvPr/>
          </p:nvGrpSpPr>
          <p:grpSpPr>
            <a:xfrm>
              <a:off x="8498313" y="2918450"/>
              <a:ext cx="1257935" cy="1441695"/>
              <a:chOff x="-7862" y="0"/>
              <a:chExt cx="1257935" cy="1441695"/>
            </a:xfrm>
          </p:grpSpPr>
          <p:sp>
            <p:nvSpPr>
              <p:cNvPr id="442" name="Google Shape;442;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19"/>
            <p:cNvGrpSpPr/>
            <p:nvPr/>
          </p:nvGrpSpPr>
          <p:grpSpPr>
            <a:xfrm>
              <a:off x="7886075" y="3994325"/>
              <a:ext cx="1257935" cy="1441695"/>
              <a:chOff x="-7862" y="0"/>
              <a:chExt cx="1257935" cy="1441695"/>
            </a:xfrm>
          </p:grpSpPr>
          <p:sp>
            <p:nvSpPr>
              <p:cNvPr id="450" name="Google Shape;450;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7" name="Google Shape;457;p19"/>
          <p:cNvSpPr/>
          <p:nvPr/>
        </p:nvSpPr>
        <p:spPr>
          <a:xfrm rot="10800000" flipH="1">
            <a:off x="-120950" y="299789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458" name="Google Shape;458;p19"/>
          <p:cNvGrpSpPr/>
          <p:nvPr/>
        </p:nvGrpSpPr>
        <p:grpSpPr>
          <a:xfrm rot="10800000" flipH="1">
            <a:off x="-177162" y="4136475"/>
            <a:ext cx="1257935" cy="1441695"/>
            <a:chOff x="-7862" y="0"/>
            <a:chExt cx="1257935" cy="1441695"/>
          </a:xfrm>
        </p:grpSpPr>
        <p:sp>
          <p:nvSpPr>
            <p:cNvPr id="459" name="Google Shape;459;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19"/>
          <p:cNvGrpSpPr/>
          <p:nvPr/>
        </p:nvGrpSpPr>
        <p:grpSpPr>
          <a:xfrm rot="10800000" flipH="1">
            <a:off x="-697850" y="3006150"/>
            <a:ext cx="1257935" cy="1441695"/>
            <a:chOff x="-7862" y="0"/>
            <a:chExt cx="1257935" cy="1441695"/>
          </a:xfrm>
        </p:grpSpPr>
        <p:sp>
          <p:nvSpPr>
            <p:cNvPr id="467" name="Google Shape;467;p1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474"/>
        <p:cNvGrpSpPr/>
        <p:nvPr/>
      </p:nvGrpSpPr>
      <p:grpSpPr>
        <a:xfrm>
          <a:off x="0" y="0"/>
          <a:ext cx="0" cy="0"/>
          <a:chOff x="0" y="0"/>
          <a:chExt cx="0" cy="0"/>
        </a:xfrm>
      </p:grpSpPr>
      <p:sp>
        <p:nvSpPr>
          <p:cNvPr id="475" name="Google Shape;475;p2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76" name="Google Shape;476;p20"/>
          <p:cNvSpPr txBox="1">
            <a:spLocks noGrp="1"/>
          </p:cNvSpPr>
          <p:nvPr>
            <p:ph type="subTitle" idx="1"/>
          </p:nvPr>
        </p:nvSpPr>
        <p:spPr>
          <a:xfrm>
            <a:off x="3452900"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77" name="Google Shape;477;p20"/>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8" name="Google Shape;478;p20"/>
          <p:cNvSpPr txBox="1">
            <a:spLocks noGrp="1"/>
          </p:cNvSpPr>
          <p:nvPr>
            <p:ph type="subTitle" idx="3"/>
          </p:nvPr>
        </p:nvSpPr>
        <p:spPr>
          <a:xfrm>
            <a:off x="1034238"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79" name="Google Shape;479;p20"/>
          <p:cNvSpPr txBox="1">
            <a:spLocks noGrp="1"/>
          </p:cNvSpPr>
          <p:nvPr>
            <p:ph type="subTitle" idx="4"/>
          </p:nvPr>
        </p:nvSpPr>
        <p:spPr>
          <a:xfrm>
            <a:off x="1034238"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0" name="Google Shape;480;p20"/>
          <p:cNvSpPr txBox="1">
            <a:spLocks noGrp="1"/>
          </p:cNvSpPr>
          <p:nvPr>
            <p:ph type="subTitle" idx="5"/>
          </p:nvPr>
        </p:nvSpPr>
        <p:spPr>
          <a:xfrm>
            <a:off x="5871625" y="1786163"/>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1" name="Google Shape;481;p20"/>
          <p:cNvSpPr txBox="1">
            <a:spLocks noGrp="1"/>
          </p:cNvSpPr>
          <p:nvPr>
            <p:ph type="subTitle" idx="6"/>
          </p:nvPr>
        </p:nvSpPr>
        <p:spPr>
          <a:xfrm>
            <a:off x="5871600"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2" name="Google Shape;482;p20"/>
          <p:cNvSpPr txBox="1">
            <a:spLocks noGrp="1"/>
          </p:cNvSpPr>
          <p:nvPr>
            <p:ph type="subTitle" idx="7"/>
          </p:nvPr>
        </p:nvSpPr>
        <p:spPr>
          <a:xfrm>
            <a:off x="345290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3" name="Google Shape;483;p20"/>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4" name="Google Shape;484;p20"/>
          <p:cNvSpPr txBox="1">
            <a:spLocks noGrp="1"/>
          </p:cNvSpPr>
          <p:nvPr>
            <p:ph type="subTitle" idx="9"/>
          </p:nvPr>
        </p:nvSpPr>
        <p:spPr>
          <a:xfrm>
            <a:off x="1034250"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5" name="Google Shape;485;p20"/>
          <p:cNvSpPr txBox="1">
            <a:spLocks noGrp="1"/>
          </p:cNvSpPr>
          <p:nvPr>
            <p:ph type="subTitle" idx="13"/>
          </p:nvPr>
        </p:nvSpPr>
        <p:spPr>
          <a:xfrm>
            <a:off x="10342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6" name="Google Shape;486;p20"/>
          <p:cNvSpPr txBox="1">
            <a:spLocks noGrp="1"/>
          </p:cNvSpPr>
          <p:nvPr>
            <p:ph type="subTitle" idx="14"/>
          </p:nvPr>
        </p:nvSpPr>
        <p:spPr>
          <a:xfrm>
            <a:off x="5871625" y="3517700"/>
            <a:ext cx="22383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487" name="Google Shape;487;p20"/>
          <p:cNvSpPr txBox="1">
            <a:spLocks noGrp="1"/>
          </p:cNvSpPr>
          <p:nvPr>
            <p:ph type="subTitle" idx="15"/>
          </p:nvPr>
        </p:nvSpPr>
        <p:spPr>
          <a:xfrm>
            <a:off x="5871600"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8" name="Google Shape;488;p20"/>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7922350" y="-458300"/>
            <a:ext cx="1329350" cy="2171150"/>
          </a:xfrm>
          <a:custGeom>
            <a:avLst/>
            <a:gdLst/>
            <a:ahLst/>
            <a:cxnLst/>
            <a:rect l="l" t="t" r="r" b="b"/>
            <a:pathLst>
              <a:path w="53174" h="86846" extrusionOk="0">
                <a:moveTo>
                  <a:pt x="49020" y="86846"/>
                </a:moveTo>
                <a:lnTo>
                  <a:pt x="24197" y="72515"/>
                </a:lnTo>
                <a:lnTo>
                  <a:pt x="24197" y="43522"/>
                </a:lnTo>
                <a:lnTo>
                  <a:pt x="0" y="29552"/>
                </a:lnTo>
                <a:lnTo>
                  <a:pt x="0" y="0"/>
                </a:lnTo>
                <a:lnTo>
                  <a:pt x="53174" y="0"/>
                </a:lnTo>
                <a:lnTo>
                  <a:pt x="53174" y="83681"/>
                </a:lnTo>
                <a:close/>
              </a:path>
            </a:pathLst>
          </a:custGeom>
          <a:solidFill>
            <a:schemeClr val="lt2"/>
          </a:solidFill>
          <a:ln>
            <a:noFill/>
          </a:ln>
        </p:spPr>
      </p:sp>
      <p:grpSp>
        <p:nvGrpSpPr>
          <p:cNvPr id="490" name="Google Shape;490;p20"/>
          <p:cNvGrpSpPr/>
          <p:nvPr/>
        </p:nvGrpSpPr>
        <p:grpSpPr>
          <a:xfrm flipH="1">
            <a:off x="7895975" y="-805400"/>
            <a:ext cx="1870172" cy="2517570"/>
            <a:chOff x="7886075" y="2918450"/>
            <a:chExt cx="1870172" cy="2517570"/>
          </a:xfrm>
        </p:grpSpPr>
        <p:grpSp>
          <p:nvGrpSpPr>
            <p:cNvPr id="491" name="Google Shape;491;p20"/>
            <p:cNvGrpSpPr/>
            <p:nvPr/>
          </p:nvGrpSpPr>
          <p:grpSpPr>
            <a:xfrm>
              <a:off x="8498313" y="2918450"/>
              <a:ext cx="1257935" cy="1441695"/>
              <a:chOff x="-7862" y="0"/>
              <a:chExt cx="1257935" cy="1441695"/>
            </a:xfrm>
          </p:grpSpPr>
          <p:sp>
            <p:nvSpPr>
              <p:cNvPr id="492" name="Google Shape;492;p20"/>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0"/>
            <p:cNvGrpSpPr/>
            <p:nvPr/>
          </p:nvGrpSpPr>
          <p:grpSpPr>
            <a:xfrm>
              <a:off x="7886075" y="3994325"/>
              <a:ext cx="1257935" cy="1441695"/>
              <a:chOff x="-7862" y="0"/>
              <a:chExt cx="1257935" cy="1441695"/>
            </a:xfrm>
          </p:grpSpPr>
          <p:sp>
            <p:nvSpPr>
              <p:cNvPr id="500" name="Google Shape;500;p20"/>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907980" y="2345250"/>
            <a:ext cx="4178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 name="Google Shape;49;p3"/>
          <p:cNvSpPr txBox="1">
            <a:spLocks noGrp="1"/>
          </p:cNvSpPr>
          <p:nvPr>
            <p:ph type="title" idx="2" hasCustomPrompt="1"/>
          </p:nvPr>
        </p:nvSpPr>
        <p:spPr>
          <a:xfrm>
            <a:off x="2201280" y="1471600"/>
            <a:ext cx="1591500" cy="7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 name="Google Shape;50;p3"/>
          <p:cNvSpPr txBox="1">
            <a:spLocks noGrp="1"/>
          </p:cNvSpPr>
          <p:nvPr>
            <p:ph type="subTitle" idx="1"/>
          </p:nvPr>
        </p:nvSpPr>
        <p:spPr>
          <a:xfrm>
            <a:off x="907980" y="3282500"/>
            <a:ext cx="4178100" cy="3894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3"/>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2_2">
    <p:spTree>
      <p:nvGrpSpPr>
        <p:cNvPr id="1" name="Shape 507"/>
        <p:cNvGrpSpPr/>
        <p:nvPr/>
      </p:nvGrpSpPr>
      <p:grpSpPr>
        <a:xfrm>
          <a:off x="0" y="0"/>
          <a:ext cx="0" cy="0"/>
          <a:chOff x="0" y="0"/>
          <a:chExt cx="0" cy="0"/>
        </a:xfrm>
      </p:grpSpPr>
      <p:sp>
        <p:nvSpPr>
          <p:cNvPr id="508" name="Google Shape;508;p2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9" name="Google Shape;509;p21"/>
          <p:cNvSpPr txBox="1">
            <a:spLocks noGrp="1"/>
          </p:cNvSpPr>
          <p:nvPr>
            <p:ph type="subTitle" idx="1"/>
          </p:nvPr>
        </p:nvSpPr>
        <p:spPr>
          <a:xfrm>
            <a:off x="1222250" y="1680125"/>
            <a:ext cx="32322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Heebo"/>
              <a:buNone/>
              <a:defRPr sz="2200">
                <a:solidFill>
                  <a:schemeClr val="lt1"/>
                </a:solidFill>
                <a:latin typeface="Manrope ExtraBold"/>
                <a:ea typeface="Manrope ExtraBold"/>
                <a:cs typeface="Manrope ExtraBold"/>
                <a:sym typeface="Manrope ExtraBold"/>
              </a:defRPr>
            </a:lvl1pPr>
            <a:lvl2pPr lvl="1"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2pPr>
            <a:lvl3pPr lvl="2"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3pPr>
            <a:lvl4pPr lvl="3"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4pPr>
            <a:lvl5pPr lvl="4"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5pPr>
            <a:lvl6pPr lvl="5"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6pPr>
            <a:lvl7pPr lvl="6"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7pPr>
            <a:lvl8pPr lvl="7"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8pPr>
            <a:lvl9pPr lvl="8"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9pPr>
          </a:lstStyle>
          <a:p>
            <a:endParaRPr/>
          </a:p>
        </p:txBody>
      </p:sp>
      <p:sp>
        <p:nvSpPr>
          <p:cNvPr id="510" name="Google Shape;510;p21"/>
          <p:cNvSpPr txBox="1">
            <a:spLocks noGrp="1"/>
          </p:cNvSpPr>
          <p:nvPr>
            <p:ph type="subTitle" idx="2"/>
          </p:nvPr>
        </p:nvSpPr>
        <p:spPr>
          <a:xfrm>
            <a:off x="1222250" y="2152325"/>
            <a:ext cx="3232200" cy="20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11" name="Google Shape;511;p21"/>
          <p:cNvSpPr txBox="1">
            <a:spLocks noGrp="1"/>
          </p:cNvSpPr>
          <p:nvPr>
            <p:ph type="subTitle" idx="3"/>
          </p:nvPr>
        </p:nvSpPr>
        <p:spPr>
          <a:xfrm>
            <a:off x="4689450" y="1680125"/>
            <a:ext cx="32322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Heebo"/>
              <a:buNone/>
              <a:defRPr sz="2200">
                <a:solidFill>
                  <a:schemeClr val="lt1"/>
                </a:solidFill>
                <a:latin typeface="Manrope ExtraBold"/>
                <a:ea typeface="Manrope ExtraBold"/>
                <a:cs typeface="Manrope ExtraBold"/>
                <a:sym typeface="Manrope ExtraBold"/>
              </a:defRPr>
            </a:lvl1pPr>
            <a:lvl2pPr lvl="1"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2pPr>
            <a:lvl3pPr lvl="2"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3pPr>
            <a:lvl4pPr lvl="3"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4pPr>
            <a:lvl5pPr lvl="4"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5pPr>
            <a:lvl6pPr lvl="5"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6pPr>
            <a:lvl7pPr lvl="6"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7pPr>
            <a:lvl8pPr lvl="7"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8pPr>
            <a:lvl9pPr lvl="8" rtl="0">
              <a:spcBef>
                <a:spcPts val="0"/>
              </a:spcBef>
              <a:spcAft>
                <a:spcPts val="0"/>
              </a:spcAft>
              <a:buClr>
                <a:schemeClr val="dk1"/>
              </a:buClr>
              <a:buSzPts val="2200"/>
              <a:buFont typeface="Heebo"/>
              <a:buNone/>
              <a:defRPr sz="2200" b="1">
                <a:solidFill>
                  <a:schemeClr val="dk1"/>
                </a:solidFill>
                <a:latin typeface="Heebo"/>
                <a:ea typeface="Heebo"/>
                <a:cs typeface="Heebo"/>
                <a:sym typeface="Heebo"/>
              </a:defRPr>
            </a:lvl9pPr>
          </a:lstStyle>
          <a:p>
            <a:endParaRPr/>
          </a:p>
        </p:txBody>
      </p:sp>
      <p:sp>
        <p:nvSpPr>
          <p:cNvPr id="512" name="Google Shape;512;p21"/>
          <p:cNvSpPr txBox="1">
            <a:spLocks noGrp="1"/>
          </p:cNvSpPr>
          <p:nvPr>
            <p:ph type="subTitle" idx="4"/>
          </p:nvPr>
        </p:nvSpPr>
        <p:spPr>
          <a:xfrm>
            <a:off x="4689426" y="2152325"/>
            <a:ext cx="3232200" cy="20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13" name="Google Shape;513;p21"/>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flipH="1">
            <a:off x="-131353"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515" name="Google Shape;515;p21"/>
          <p:cNvGrpSpPr/>
          <p:nvPr/>
        </p:nvGrpSpPr>
        <p:grpSpPr>
          <a:xfrm flipH="1">
            <a:off x="-623775" y="3111525"/>
            <a:ext cx="1870172" cy="2517570"/>
            <a:chOff x="7886075" y="2918450"/>
            <a:chExt cx="1870172" cy="2517570"/>
          </a:xfrm>
        </p:grpSpPr>
        <p:grpSp>
          <p:nvGrpSpPr>
            <p:cNvPr id="516" name="Google Shape;516;p21"/>
            <p:cNvGrpSpPr/>
            <p:nvPr/>
          </p:nvGrpSpPr>
          <p:grpSpPr>
            <a:xfrm>
              <a:off x="8498313" y="2918450"/>
              <a:ext cx="1257935" cy="1441695"/>
              <a:chOff x="-7862" y="0"/>
              <a:chExt cx="1257935" cy="1441695"/>
            </a:xfrm>
          </p:grpSpPr>
          <p:sp>
            <p:nvSpPr>
              <p:cNvPr id="517" name="Google Shape;517;p2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1"/>
            <p:cNvGrpSpPr/>
            <p:nvPr/>
          </p:nvGrpSpPr>
          <p:grpSpPr>
            <a:xfrm>
              <a:off x="7886075" y="3994325"/>
              <a:ext cx="1257935" cy="1441695"/>
              <a:chOff x="-7862" y="0"/>
              <a:chExt cx="1257935" cy="1441695"/>
            </a:xfrm>
          </p:grpSpPr>
          <p:sp>
            <p:nvSpPr>
              <p:cNvPr id="525" name="Google Shape;525;p21"/>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532"/>
        <p:cNvGrpSpPr/>
        <p:nvPr/>
      </p:nvGrpSpPr>
      <p:grpSpPr>
        <a:xfrm>
          <a:off x="0" y="0"/>
          <a:ext cx="0" cy="0"/>
          <a:chOff x="0" y="0"/>
          <a:chExt cx="0" cy="0"/>
        </a:xfrm>
      </p:grpSpPr>
      <p:sp>
        <p:nvSpPr>
          <p:cNvPr id="533" name="Google Shape;533;p22"/>
          <p:cNvSpPr txBox="1">
            <a:spLocks noGrp="1"/>
          </p:cNvSpPr>
          <p:nvPr>
            <p:ph type="title" hasCustomPrompt="1"/>
          </p:nvPr>
        </p:nvSpPr>
        <p:spPr>
          <a:xfrm>
            <a:off x="3900875" y="857950"/>
            <a:ext cx="4197600" cy="8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500">
                <a:solidFill>
                  <a:schemeClr val="lt2"/>
                </a:solidFill>
              </a:defRPr>
            </a:lvl1pPr>
            <a:lvl2pPr lvl="1" algn="ctr" rtl="0">
              <a:spcBef>
                <a:spcPts val="0"/>
              </a:spcBef>
              <a:spcAft>
                <a:spcPts val="0"/>
              </a:spcAft>
              <a:buSzPts val="7200"/>
              <a:buFont typeface="Russo One"/>
              <a:buNone/>
              <a:defRPr sz="7200">
                <a:latin typeface="Russo One"/>
                <a:ea typeface="Russo One"/>
                <a:cs typeface="Russo One"/>
                <a:sym typeface="Russo One"/>
              </a:defRPr>
            </a:lvl2pPr>
            <a:lvl3pPr lvl="2" algn="ctr" rtl="0">
              <a:spcBef>
                <a:spcPts val="0"/>
              </a:spcBef>
              <a:spcAft>
                <a:spcPts val="0"/>
              </a:spcAft>
              <a:buSzPts val="7200"/>
              <a:buFont typeface="Russo One"/>
              <a:buNone/>
              <a:defRPr sz="7200">
                <a:latin typeface="Russo One"/>
                <a:ea typeface="Russo One"/>
                <a:cs typeface="Russo One"/>
                <a:sym typeface="Russo One"/>
              </a:defRPr>
            </a:lvl3pPr>
            <a:lvl4pPr lvl="3" algn="ctr" rtl="0">
              <a:spcBef>
                <a:spcPts val="0"/>
              </a:spcBef>
              <a:spcAft>
                <a:spcPts val="0"/>
              </a:spcAft>
              <a:buSzPts val="7200"/>
              <a:buFont typeface="Russo One"/>
              <a:buNone/>
              <a:defRPr sz="7200">
                <a:latin typeface="Russo One"/>
                <a:ea typeface="Russo One"/>
                <a:cs typeface="Russo One"/>
                <a:sym typeface="Russo One"/>
              </a:defRPr>
            </a:lvl4pPr>
            <a:lvl5pPr lvl="4" algn="ctr" rtl="0">
              <a:spcBef>
                <a:spcPts val="0"/>
              </a:spcBef>
              <a:spcAft>
                <a:spcPts val="0"/>
              </a:spcAft>
              <a:buSzPts val="7200"/>
              <a:buFont typeface="Russo One"/>
              <a:buNone/>
              <a:defRPr sz="7200">
                <a:latin typeface="Russo One"/>
                <a:ea typeface="Russo One"/>
                <a:cs typeface="Russo One"/>
                <a:sym typeface="Russo One"/>
              </a:defRPr>
            </a:lvl5pPr>
            <a:lvl6pPr lvl="5" algn="ctr" rtl="0">
              <a:spcBef>
                <a:spcPts val="0"/>
              </a:spcBef>
              <a:spcAft>
                <a:spcPts val="0"/>
              </a:spcAft>
              <a:buSzPts val="7200"/>
              <a:buFont typeface="Russo One"/>
              <a:buNone/>
              <a:defRPr sz="7200">
                <a:latin typeface="Russo One"/>
                <a:ea typeface="Russo One"/>
                <a:cs typeface="Russo One"/>
                <a:sym typeface="Russo One"/>
              </a:defRPr>
            </a:lvl6pPr>
            <a:lvl7pPr lvl="6" algn="ctr" rtl="0">
              <a:spcBef>
                <a:spcPts val="0"/>
              </a:spcBef>
              <a:spcAft>
                <a:spcPts val="0"/>
              </a:spcAft>
              <a:buSzPts val="7200"/>
              <a:buFont typeface="Russo One"/>
              <a:buNone/>
              <a:defRPr sz="7200">
                <a:latin typeface="Russo One"/>
                <a:ea typeface="Russo One"/>
                <a:cs typeface="Russo One"/>
                <a:sym typeface="Russo One"/>
              </a:defRPr>
            </a:lvl7pPr>
            <a:lvl8pPr lvl="7" algn="ctr" rtl="0">
              <a:spcBef>
                <a:spcPts val="0"/>
              </a:spcBef>
              <a:spcAft>
                <a:spcPts val="0"/>
              </a:spcAft>
              <a:buSzPts val="7200"/>
              <a:buFont typeface="Russo One"/>
              <a:buNone/>
              <a:defRPr sz="7200">
                <a:latin typeface="Russo One"/>
                <a:ea typeface="Russo One"/>
                <a:cs typeface="Russo One"/>
                <a:sym typeface="Russo One"/>
              </a:defRPr>
            </a:lvl8pPr>
            <a:lvl9pPr lvl="8" algn="ctr" rtl="0">
              <a:spcBef>
                <a:spcPts val="0"/>
              </a:spcBef>
              <a:spcAft>
                <a:spcPts val="0"/>
              </a:spcAft>
              <a:buSzPts val="7200"/>
              <a:buFont typeface="Russo One"/>
              <a:buNone/>
              <a:defRPr sz="7200">
                <a:latin typeface="Russo One"/>
                <a:ea typeface="Russo One"/>
                <a:cs typeface="Russo One"/>
                <a:sym typeface="Russo One"/>
              </a:defRPr>
            </a:lvl9pPr>
          </a:lstStyle>
          <a:p>
            <a:r>
              <a:t>xx%</a:t>
            </a:r>
          </a:p>
        </p:txBody>
      </p:sp>
      <p:sp>
        <p:nvSpPr>
          <p:cNvPr id="534" name="Google Shape;534;p22"/>
          <p:cNvSpPr txBox="1">
            <a:spLocks noGrp="1"/>
          </p:cNvSpPr>
          <p:nvPr>
            <p:ph type="subTitle" idx="1"/>
          </p:nvPr>
        </p:nvSpPr>
        <p:spPr>
          <a:xfrm>
            <a:off x="3900875" y="1812811"/>
            <a:ext cx="4197600" cy="4008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solidFill>
                  <a:schemeClr val="accent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5" name="Google Shape;535;p22"/>
          <p:cNvSpPr txBox="1">
            <a:spLocks noGrp="1"/>
          </p:cNvSpPr>
          <p:nvPr>
            <p:ph type="title" idx="2" hasCustomPrompt="1"/>
          </p:nvPr>
        </p:nvSpPr>
        <p:spPr>
          <a:xfrm>
            <a:off x="3900875" y="2929891"/>
            <a:ext cx="4197600" cy="8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500">
                <a:solidFill>
                  <a:schemeClr val="lt2"/>
                </a:solidFill>
              </a:defRPr>
            </a:lvl1pPr>
            <a:lvl2pPr lvl="1" algn="ctr" rtl="0">
              <a:spcBef>
                <a:spcPts val="0"/>
              </a:spcBef>
              <a:spcAft>
                <a:spcPts val="0"/>
              </a:spcAft>
              <a:buSzPts val="7200"/>
              <a:buFont typeface="Russo One"/>
              <a:buNone/>
              <a:defRPr sz="7200">
                <a:latin typeface="Russo One"/>
                <a:ea typeface="Russo One"/>
                <a:cs typeface="Russo One"/>
                <a:sym typeface="Russo One"/>
              </a:defRPr>
            </a:lvl2pPr>
            <a:lvl3pPr lvl="2" algn="ctr" rtl="0">
              <a:spcBef>
                <a:spcPts val="0"/>
              </a:spcBef>
              <a:spcAft>
                <a:spcPts val="0"/>
              </a:spcAft>
              <a:buSzPts val="7200"/>
              <a:buFont typeface="Russo One"/>
              <a:buNone/>
              <a:defRPr sz="7200">
                <a:latin typeface="Russo One"/>
                <a:ea typeface="Russo One"/>
                <a:cs typeface="Russo One"/>
                <a:sym typeface="Russo One"/>
              </a:defRPr>
            </a:lvl3pPr>
            <a:lvl4pPr lvl="3" algn="ctr" rtl="0">
              <a:spcBef>
                <a:spcPts val="0"/>
              </a:spcBef>
              <a:spcAft>
                <a:spcPts val="0"/>
              </a:spcAft>
              <a:buSzPts val="7200"/>
              <a:buFont typeface="Russo One"/>
              <a:buNone/>
              <a:defRPr sz="7200">
                <a:latin typeface="Russo One"/>
                <a:ea typeface="Russo One"/>
                <a:cs typeface="Russo One"/>
                <a:sym typeface="Russo One"/>
              </a:defRPr>
            </a:lvl4pPr>
            <a:lvl5pPr lvl="4" algn="ctr" rtl="0">
              <a:spcBef>
                <a:spcPts val="0"/>
              </a:spcBef>
              <a:spcAft>
                <a:spcPts val="0"/>
              </a:spcAft>
              <a:buSzPts val="7200"/>
              <a:buFont typeface="Russo One"/>
              <a:buNone/>
              <a:defRPr sz="7200">
                <a:latin typeface="Russo One"/>
                <a:ea typeface="Russo One"/>
                <a:cs typeface="Russo One"/>
                <a:sym typeface="Russo One"/>
              </a:defRPr>
            </a:lvl5pPr>
            <a:lvl6pPr lvl="5" algn="ctr" rtl="0">
              <a:spcBef>
                <a:spcPts val="0"/>
              </a:spcBef>
              <a:spcAft>
                <a:spcPts val="0"/>
              </a:spcAft>
              <a:buSzPts val="7200"/>
              <a:buFont typeface="Russo One"/>
              <a:buNone/>
              <a:defRPr sz="7200">
                <a:latin typeface="Russo One"/>
                <a:ea typeface="Russo One"/>
                <a:cs typeface="Russo One"/>
                <a:sym typeface="Russo One"/>
              </a:defRPr>
            </a:lvl6pPr>
            <a:lvl7pPr lvl="6" algn="ctr" rtl="0">
              <a:spcBef>
                <a:spcPts val="0"/>
              </a:spcBef>
              <a:spcAft>
                <a:spcPts val="0"/>
              </a:spcAft>
              <a:buSzPts val="7200"/>
              <a:buFont typeface="Russo One"/>
              <a:buNone/>
              <a:defRPr sz="7200">
                <a:latin typeface="Russo One"/>
                <a:ea typeface="Russo One"/>
                <a:cs typeface="Russo One"/>
                <a:sym typeface="Russo One"/>
              </a:defRPr>
            </a:lvl7pPr>
            <a:lvl8pPr lvl="7" algn="ctr" rtl="0">
              <a:spcBef>
                <a:spcPts val="0"/>
              </a:spcBef>
              <a:spcAft>
                <a:spcPts val="0"/>
              </a:spcAft>
              <a:buSzPts val="7200"/>
              <a:buFont typeface="Russo One"/>
              <a:buNone/>
              <a:defRPr sz="7200">
                <a:latin typeface="Russo One"/>
                <a:ea typeface="Russo One"/>
                <a:cs typeface="Russo One"/>
                <a:sym typeface="Russo One"/>
              </a:defRPr>
            </a:lvl8pPr>
            <a:lvl9pPr lvl="8" algn="ctr" rtl="0">
              <a:spcBef>
                <a:spcPts val="0"/>
              </a:spcBef>
              <a:spcAft>
                <a:spcPts val="0"/>
              </a:spcAft>
              <a:buSzPts val="7200"/>
              <a:buFont typeface="Russo One"/>
              <a:buNone/>
              <a:defRPr sz="7200">
                <a:latin typeface="Russo One"/>
                <a:ea typeface="Russo One"/>
                <a:cs typeface="Russo One"/>
                <a:sym typeface="Russo One"/>
              </a:defRPr>
            </a:lvl9pPr>
          </a:lstStyle>
          <a:p>
            <a:r>
              <a:t>xx%</a:t>
            </a:r>
          </a:p>
        </p:txBody>
      </p:sp>
      <p:sp>
        <p:nvSpPr>
          <p:cNvPr id="536" name="Google Shape;536;p22"/>
          <p:cNvSpPr txBox="1">
            <a:spLocks noGrp="1"/>
          </p:cNvSpPr>
          <p:nvPr>
            <p:ph type="subTitle" idx="3"/>
          </p:nvPr>
        </p:nvSpPr>
        <p:spPr>
          <a:xfrm>
            <a:off x="3900875" y="3884752"/>
            <a:ext cx="4197600" cy="4008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solidFill>
                  <a:schemeClr val="accent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7" name="Google Shape;537;p22"/>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539" name="Google Shape;539;p22"/>
          <p:cNvGrpSpPr/>
          <p:nvPr/>
        </p:nvGrpSpPr>
        <p:grpSpPr>
          <a:xfrm>
            <a:off x="-177162" y="-229050"/>
            <a:ext cx="1257935" cy="1441695"/>
            <a:chOff x="-7862" y="0"/>
            <a:chExt cx="1257935" cy="1441695"/>
          </a:xfrm>
        </p:grpSpPr>
        <p:sp>
          <p:nvSpPr>
            <p:cNvPr id="540" name="Google Shape;540;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2"/>
          <p:cNvGrpSpPr/>
          <p:nvPr/>
        </p:nvGrpSpPr>
        <p:grpSpPr>
          <a:xfrm>
            <a:off x="-697850" y="901275"/>
            <a:ext cx="1257935" cy="1441695"/>
            <a:chOff x="-7862" y="0"/>
            <a:chExt cx="1257935" cy="1441695"/>
          </a:xfrm>
        </p:grpSpPr>
        <p:sp>
          <p:nvSpPr>
            <p:cNvPr id="548" name="Google Shape;548;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2"/>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556" name="Google Shape;556;p22"/>
          <p:cNvGrpSpPr/>
          <p:nvPr/>
        </p:nvGrpSpPr>
        <p:grpSpPr>
          <a:xfrm>
            <a:off x="7895975" y="3111525"/>
            <a:ext cx="1870172" cy="2517570"/>
            <a:chOff x="7886075" y="2918450"/>
            <a:chExt cx="1870172" cy="2517570"/>
          </a:xfrm>
        </p:grpSpPr>
        <p:grpSp>
          <p:nvGrpSpPr>
            <p:cNvPr id="557" name="Google Shape;557;p22"/>
            <p:cNvGrpSpPr/>
            <p:nvPr/>
          </p:nvGrpSpPr>
          <p:grpSpPr>
            <a:xfrm>
              <a:off x="8498313" y="2918450"/>
              <a:ext cx="1257935" cy="1441695"/>
              <a:chOff x="-7862" y="0"/>
              <a:chExt cx="1257935" cy="1441695"/>
            </a:xfrm>
          </p:grpSpPr>
          <p:sp>
            <p:nvSpPr>
              <p:cNvPr id="558" name="Google Shape;558;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2"/>
            <p:cNvGrpSpPr/>
            <p:nvPr/>
          </p:nvGrpSpPr>
          <p:grpSpPr>
            <a:xfrm>
              <a:off x="7886075" y="3994325"/>
              <a:ext cx="1257935" cy="1441695"/>
              <a:chOff x="-7862" y="0"/>
              <a:chExt cx="1257935" cy="1441695"/>
            </a:xfrm>
          </p:grpSpPr>
          <p:sp>
            <p:nvSpPr>
              <p:cNvPr id="566" name="Google Shape;566;p2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573"/>
        <p:cNvGrpSpPr/>
        <p:nvPr/>
      </p:nvGrpSpPr>
      <p:grpSpPr>
        <a:xfrm>
          <a:off x="0" y="0"/>
          <a:ext cx="0" cy="0"/>
          <a:chOff x="0" y="0"/>
          <a:chExt cx="0" cy="0"/>
        </a:xfrm>
      </p:grpSpPr>
      <p:sp>
        <p:nvSpPr>
          <p:cNvPr id="574" name="Google Shape;574;p23"/>
          <p:cNvSpPr txBox="1">
            <a:spLocks noGrp="1"/>
          </p:cNvSpPr>
          <p:nvPr>
            <p:ph type="body" idx="1"/>
          </p:nvPr>
        </p:nvSpPr>
        <p:spPr>
          <a:xfrm>
            <a:off x="621100" y="1646725"/>
            <a:ext cx="5196900" cy="2406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1000"/>
              </a:spcBef>
              <a:spcAft>
                <a:spcPts val="0"/>
              </a:spcAft>
              <a:buSzPts val="1200"/>
              <a:buChar char="○"/>
              <a:defRPr sz="1200"/>
            </a:lvl2pPr>
            <a:lvl3pPr marL="1371600" lvl="2" indent="-304800" rtl="0">
              <a:lnSpc>
                <a:spcPct val="100000"/>
              </a:lnSpc>
              <a:spcBef>
                <a:spcPts val="0"/>
              </a:spcBef>
              <a:spcAft>
                <a:spcPts val="0"/>
              </a:spcAft>
              <a:buSzPts val="1200"/>
              <a:buChar char="■"/>
              <a:defRPr sz="1200"/>
            </a:lvl3pPr>
            <a:lvl4pPr marL="1828800" lvl="3" indent="-304800" rtl="0">
              <a:lnSpc>
                <a:spcPct val="100000"/>
              </a:lnSpc>
              <a:spcBef>
                <a:spcPts val="0"/>
              </a:spcBef>
              <a:spcAft>
                <a:spcPts val="0"/>
              </a:spcAft>
              <a:buSzPts val="1200"/>
              <a:buChar char="●"/>
              <a:defRPr sz="1200"/>
            </a:lvl4pPr>
            <a:lvl5pPr marL="2286000" lvl="4" indent="-304800" rtl="0">
              <a:lnSpc>
                <a:spcPct val="100000"/>
              </a:lnSpc>
              <a:spcBef>
                <a:spcPts val="0"/>
              </a:spcBef>
              <a:spcAft>
                <a:spcPts val="0"/>
              </a:spcAft>
              <a:buSzPts val="1200"/>
              <a:buChar char="○"/>
              <a:defRPr sz="1200"/>
            </a:lvl5pPr>
            <a:lvl6pPr marL="2743200" lvl="5" indent="-304800" rtl="0">
              <a:lnSpc>
                <a:spcPct val="100000"/>
              </a:lnSpc>
              <a:spcBef>
                <a:spcPts val="0"/>
              </a:spcBef>
              <a:spcAft>
                <a:spcPts val="0"/>
              </a:spcAft>
              <a:buSzPts val="1200"/>
              <a:buChar char="■"/>
              <a:defRPr sz="1200"/>
            </a:lvl6pPr>
            <a:lvl7pPr marL="3200400" lvl="6" indent="-304800" rtl="0">
              <a:lnSpc>
                <a:spcPct val="100000"/>
              </a:lnSpc>
              <a:spcBef>
                <a:spcPts val="0"/>
              </a:spcBef>
              <a:spcAft>
                <a:spcPts val="0"/>
              </a:spcAft>
              <a:buSzPts val="1200"/>
              <a:buChar char="●"/>
              <a:defRPr sz="1200"/>
            </a:lvl7pPr>
            <a:lvl8pPr marL="3657600" lvl="7" indent="-304800" rtl="0">
              <a:lnSpc>
                <a:spcPct val="100000"/>
              </a:lnSpc>
              <a:spcBef>
                <a:spcPts val="0"/>
              </a:spcBef>
              <a:spcAft>
                <a:spcPts val="0"/>
              </a:spcAft>
              <a:buSzPts val="1200"/>
              <a:buChar char="○"/>
              <a:defRPr sz="1200"/>
            </a:lvl8pPr>
            <a:lvl9pPr marL="4114800" lvl="8" indent="-304800" rtl="0">
              <a:lnSpc>
                <a:spcPct val="100000"/>
              </a:lnSpc>
              <a:spcBef>
                <a:spcPts val="0"/>
              </a:spcBef>
              <a:spcAft>
                <a:spcPts val="0"/>
              </a:spcAft>
              <a:buSzPts val="1200"/>
              <a:buChar char="■"/>
              <a:defRPr sz="1200"/>
            </a:lvl9pPr>
          </a:lstStyle>
          <a:p>
            <a:endParaRPr/>
          </a:p>
        </p:txBody>
      </p:sp>
      <p:sp>
        <p:nvSpPr>
          <p:cNvPr id="575" name="Google Shape;575;p2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1pPr>
            <a:lvl2pPr lvl="1"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2pPr>
            <a:lvl3pPr lvl="2"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3pPr>
            <a:lvl4pPr lvl="3"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4pPr>
            <a:lvl5pPr lvl="4"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5pPr>
            <a:lvl6pPr lvl="5"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6pPr>
            <a:lvl7pPr lvl="6"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7pPr>
            <a:lvl8pPr lvl="7"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8pPr>
            <a:lvl9pPr lvl="8"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9pPr>
          </a:lstStyle>
          <a:p>
            <a:endParaRPr/>
          </a:p>
        </p:txBody>
      </p:sp>
      <p:sp>
        <p:nvSpPr>
          <p:cNvPr id="576" name="Google Shape;576;p23"/>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rot="10800000">
            <a:off x="7748622" y="3144950"/>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2"/>
          </a:solidFill>
          <a:ln>
            <a:noFill/>
          </a:ln>
        </p:spPr>
      </p:sp>
      <p:grpSp>
        <p:nvGrpSpPr>
          <p:cNvPr id="578" name="Google Shape;578;p23"/>
          <p:cNvGrpSpPr/>
          <p:nvPr/>
        </p:nvGrpSpPr>
        <p:grpSpPr>
          <a:xfrm rot="10800000">
            <a:off x="7987525" y="4283530"/>
            <a:ext cx="1257935" cy="1441695"/>
            <a:chOff x="-7862" y="0"/>
            <a:chExt cx="1257935" cy="1441695"/>
          </a:xfrm>
        </p:grpSpPr>
        <p:sp>
          <p:nvSpPr>
            <p:cNvPr id="579" name="Google Shape;579;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3"/>
          <p:cNvGrpSpPr/>
          <p:nvPr/>
        </p:nvGrpSpPr>
        <p:grpSpPr>
          <a:xfrm rot="10800000">
            <a:off x="8508213" y="3153205"/>
            <a:ext cx="1257935" cy="1441695"/>
            <a:chOff x="-7862" y="0"/>
            <a:chExt cx="1257935" cy="1441695"/>
          </a:xfrm>
        </p:grpSpPr>
        <p:sp>
          <p:nvSpPr>
            <p:cNvPr id="587" name="Google Shape;587;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23"/>
          <p:cNvSpPr/>
          <p:nvPr/>
        </p:nvSpPr>
        <p:spPr>
          <a:xfrm flipH="1">
            <a:off x="-2054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595" name="Google Shape;595;p23"/>
          <p:cNvGrpSpPr/>
          <p:nvPr/>
        </p:nvGrpSpPr>
        <p:grpSpPr>
          <a:xfrm flipH="1">
            <a:off x="-697850" y="3111525"/>
            <a:ext cx="1870172" cy="2517570"/>
            <a:chOff x="7886075" y="2918450"/>
            <a:chExt cx="1870172" cy="2517570"/>
          </a:xfrm>
        </p:grpSpPr>
        <p:grpSp>
          <p:nvGrpSpPr>
            <p:cNvPr id="596" name="Google Shape;596;p23"/>
            <p:cNvGrpSpPr/>
            <p:nvPr/>
          </p:nvGrpSpPr>
          <p:grpSpPr>
            <a:xfrm>
              <a:off x="8498313" y="2918450"/>
              <a:ext cx="1257935" cy="1441695"/>
              <a:chOff x="-7862" y="0"/>
              <a:chExt cx="1257935" cy="1441695"/>
            </a:xfrm>
          </p:grpSpPr>
          <p:sp>
            <p:nvSpPr>
              <p:cNvPr id="597" name="Google Shape;597;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23"/>
            <p:cNvGrpSpPr/>
            <p:nvPr/>
          </p:nvGrpSpPr>
          <p:grpSpPr>
            <a:xfrm>
              <a:off x="7886075" y="3994325"/>
              <a:ext cx="1257935" cy="1441695"/>
              <a:chOff x="-7862" y="0"/>
              <a:chExt cx="1257935" cy="1441695"/>
            </a:xfrm>
          </p:grpSpPr>
          <p:sp>
            <p:nvSpPr>
              <p:cNvPr id="605" name="Google Shape;605;p23"/>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3"/>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612"/>
        <p:cNvGrpSpPr/>
        <p:nvPr/>
      </p:nvGrpSpPr>
      <p:grpSpPr>
        <a:xfrm>
          <a:off x="0" y="0"/>
          <a:ext cx="0" cy="0"/>
          <a:chOff x="0" y="0"/>
          <a:chExt cx="0" cy="0"/>
        </a:xfrm>
      </p:grpSpPr>
      <p:sp>
        <p:nvSpPr>
          <p:cNvPr id="613" name="Google Shape;613;p2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b="1">
                <a:latin typeface="Manrope"/>
                <a:ea typeface="Manrope"/>
                <a:cs typeface="Manrope"/>
                <a:sym typeface="Manrope"/>
              </a:defRPr>
            </a:lvl1pPr>
            <a:lvl2pPr lvl="1">
              <a:spcBef>
                <a:spcPts val="0"/>
              </a:spcBef>
              <a:spcAft>
                <a:spcPts val="0"/>
              </a:spcAft>
              <a:buSzPts val="3500"/>
              <a:buNone/>
              <a:defRPr>
                <a:latin typeface="Heebo Medium"/>
                <a:ea typeface="Heebo Medium"/>
                <a:cs typeface="Heebo Medium"/>
                <a:sym typeface="Heebo Medium"/>
              </a:defRPr>
            </a:lvl2pPr>
            <a:lvl3pPr lvl="2">
              <a:spcBef>
                <a:spcPts val="0"/>
              </a:spcBef>
              <a:spcAft>
                <a:spcPts val="0"/>
              </a:spcAft>
              <a:buSzPts val="3500"/>
              <a:buNone/>
              <a:defRPr>
                <a:latin typeface="Heebo Medium"/>
                <a:ea typeface="Heebo Medium"/>
                <a:cs typeface="Heebo Medium"/>
                <a:sym typeface="Heebo Medium"/>
              </a:defRPr>
            </a:lvl3pPr>
            <a:lvl4pPr lvl="3">
              <a:spcBef>
                <a:spcPts val="0"/>
              </a:spcBef>
              <a:spcAft>
                <a:spcPts val="0"/>
              </a:spcAft>
              <a:buSzPts val="3500"/>
              <a:buNone/>
              <a:defRPr>
                <a:latin typeface="Heebo Medium"/>
                <a:ea typeface="Heebo Medium"/>
                <a:cs typeface="Heebo Medium"/>
                <a:sym typeface="Heebo Medium"/>
              </a:defRPr>
            </a:lvl4pPr>
            <a:lvl5pPr lvl="4">
              <a:spcBef>
                <a:spcPts val="0"/>
              </a:spcBef>
              <a:spcAft>
                <a:spcPts val="0"/>
              </a:spcAft>
              <a:buSzPts val="3500"/>
              <a:buNone/>
              <a:defRPr>
                <a:latin typeface="Heebo Medium"/>
                <a:ea typeface="Heebo Medium"/>
                <a:cs typeface="Heebo Medium"/>
                <a:sym typeface="Heebo Medium"/>
              </a:defRPr>
            </a:lvl5pPr>
            <a:lvl6pPr lvl="5">
              <a:spcBef>
                <a:spcPts val="0"/>
              </a:spcBef>
              <a:spcAft>
                <a:spcPts val="0"/>
              </a:spcAft>
              <a:buSzPts val="3500"/>
              <a:buNone/>
              <a:defRPr>
                <a:latin typeface="Heebo Medium"/>
                <a:ea typeface="Heebo Medium"/>
                <a:cs typeface="Heebo Medium"/>
                <a:sym typeface="Heebo Medium"/>
              </a:defRPr>
            </a:lvl6pPr>
            <a:lvl7pPr lvl="6">
              <a:spcBef>
                <a:spcPts val="0"/>
              </a:spcBef>
              <a:spcAft>
                <a:spcPts val="0"/>
              </a:spcAft>
              <a:buSzPts val="3500"/>
              <a:buNone/>
              <a:defRPr>
                <a:latin typeface="Heebo Medium"/>
                <a:ea typeface="Heebo Medium"/>
                <a:cs typeface="Heebo Medium"/>
                <a:sym typeface="Heebo Medium"/>
              </a:defRPr>
            </a:lvl7pPr>
            <a:lvl8pPr lvl="7">
              <a:spcBef>
                <a:spcPts val="0"/>
              </a:spcBef>
              <a:spcAft>
                <a:spcPts val="0"/>
              </a:spcAft>
              <a:buSzPts val="3500"/>
              <a:buNone/>
              <a:defRPr>
                <a:latin typeface="Heebo Medium"/>
                <a:ea typeface="Heebo Medium"/>
                <a:cs typeface="Heebo Medium"/>
                <a:sym typeface="Heebo Medium"/>
              </a:defRPr>
            </a:lvl8pPr>
            <a:lvl9pPr lvl="8">
              <a:spcBef>
                <a:spcPts val="0"/>
              </a:spcBef>
              <a:spcAft>
                <a:spcPts val="0"/>
              </a:spcAft>
              <a:buSzPts val="3500"/>
              <a:buNone/>
              <a:defRPr>
                <a:latin typeface="Heebo Medium"/>
                <a:ea typeface="Heebo Medium"/>
                <a:cs typeface="Heebo Medium"/>
                <a:sym typeface="Heebo Medium"/>
              </a:defRPr>
            </a:lvl9pPr>
          </a:lstStyle>
          <a:p>
            <a:endParaRPr/>
          </a:p>
        </p:txBody>
      </p:sp>
      <p:sp>
        <p:nvSpPr>
          <p:cNvPr id="614" name="Google Shape;614;p24"/>
          <p:cNvSpPr txBox="1">
            <a:spLocks noGrp="1"/>
          </p:cNvSpPr>
          <p:nvPr>
            <p:ph type="subTitle" idx="1"/>
          </p:nvPr>
        </p:nvSpPr>
        <p:spPr>
          <a:xfrm>
            <a:off x="963825" y="2450350"/>
            <a:ext cx="2951700" cy="10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24"/>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4"/>
          <p:cNvSpPr/>
          <p:nvPr/>
        </p:nvSpPr>
        <p:spPr>
          <a:xfrm flipH="1">
            <a:off x="7748622"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617" name="Google Shape;617;p24"/>
          <p:cNvGrpSpPr/>
          <p:nvPr/>
        </p:nvGrpSpPr>
        <p:grpSpPr>
          <a:xfrm flipH="1">
            <a:off x="7987525" y="-229050"/>
            <a:ext cx="1257935" cy="1441695"/>
            <a:chOff x="-7862" y="0"/>
            <a:chExt cx="1257935" cy="1441695"/>
          </a:xfrm>
        </p:grpSpPr>
        <p:sp>
          <p:nvSpPr>
            <p:cNvPr id="618" name="Google Shape;618;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4"/>
          <p:cNvGrpSpPr/>
          <p:nvPr/>
        </p:nvGrpSpPr>
        <p:grpSpPr>
          <a:xfrm flipH="1">
            <a:off x="8508213" y="901275"/>
            <a:ext cx="1257935" cy="1441695"/>
            <a:chOff x="-7862" y="0"/>
            <a:chExt cx="1257935" cy="1441695"/>
          </a:xfrm>
        </p:grpSpPr>
        <p:sp>
          <p:nvSpPr>
            <p:cNvPr id="626" name="Google Shape;626;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4"/>
          <p:cNvSpPr/>
          <p:nvPr/>
        </p:nvSpPr>
        <p:spPr>
          <a:xfrm flipH="1">
            <a:off x="-2054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634" name="Google Shape;634;p24"/>
          <p:cNvGrpSpPr/>
          <p:nvPr/>
        </p:nvGrpSpPr>
        <p:grpSpPr>
          <a:xfrm flipH="1">
            <a:off x="-697850" y="3111525"/>
            <a:ext cx="1870172" cy="2517570"/>
            <a:chOff x="7886075" y="2918450"/>
            <a:chExt cx="1870172" cy="2517570"/>
          </a:xfrm>
        </p:grpSpPr>
        <p:grpSp>
          <p:nvGrpSpPr>
            <p:cNvPr id="635" name="Google Shape;635;p24"/>
            <p:cNvGrpSpPr/>
            <p:nvPr/>
          </p:nvGrpSpPr>
          <p:grpSpPr>
            <a:xfrm>
              <a:off x="8498313" y="2918450"/>
              <a:ext cx="1257935" cy="1441695"/>
              <a:chOff x="-7862" y="0"/>
              <a:chExt cx="1257935" cy="1441695"/>
            </a:xfrm>
          </p:grpSpPr>
          <p:sp>
            <p:nvSpPr>
              <p:cNvPr id="636" name="Google Shape;636;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24"/>
            <p:cNvGrpSpPr/>
            <p:nvPr/>
          </p:nvGrpSpPr>
          <p:grpSpPr>
            <a:xfrm>
              <a:off x="7886075" y="3994325"/>
              <a:ext cx="1257935" cy="1441695"/>
              <a:chOff x="-7862" y="0"/>
              <a:chExt cx="1257935" cy="1441695"/>
            </a:xfrm>
          </p:grpSpPr>
          <p:sp>
            <p:nvSpPr>
              <p:cNvPr id="644" name="Google Shape;644;p24"/>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4"/>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651"/>
        <p:cNvGrpSpPr/>
        <p:nvPr/>
      </p:nvGrpSpPr>
      <p:grpSpPr>
        <a:xfrm>
          <a:off x="0" y="0"/>
          <a:ext cx="0" cy="0"/>
          <a:chOff x="0" y="0"/>
          <a:chExt cx="0" cy="0"/>
        </a:xfrm>
      </p:grpSpPr>
      <p:sp>
        <p:nvSpPr>
          <p:cNvPr id="652" name="Google Shape;652;p25"/>
          <p:cNvSpPr txBox="1">
            <a:spLocks noGrp="1"/>
          </p:cNvSpPr>
          <p:nvPr>
            <p:ph type="title"/>
          </p:nvPr>
        </p:nvSpPr>
        <p:spPr>
          <a:xfrm>
            <a:off x="4665175" y="766600"/>
            <a:ext cx="3212700" cy="67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3" name="Google Shape;653;p25"/>
          <p:cNvSpPr txBox="1">
            <a:spLocks noGrp="1"/>
          </p:cNvSpPr>
          <p:nvPr>
            <p:ph type="subTitle" idx="1"/>
          </p:nvPr>
        </p:nvSpPr>
        <p:spPr>
          <a:xfrm>
            <a:off x="4554175" y="1538000"/>
            <a:ext cx="3434700" cy="113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4" name="Google Shape;654;p25"/>
          <p:cNvSpPr txBox="1"/>
          <p:nvPr/>
        </p:nvSpPr>
        <p:spPr>
          <a:xfrm>
            <a:off x="4426675" y="3430875"/>
            <a:ext cx="3689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Heebo Medium"/>
                <a:ea typeface="Heebo Medium"/>
                <a:cs typeface="Heebo Medium"/>
                <a:sym typeface="Heebo Medium"/>
              </a:rPr>
              <a:t>CREDITS: This presentation template was created by </a:t>
            </a:r>
            <a:r>
              <a:rPr lang="en" sz="1200" b="1">
                <a:solidFill>
                  <a:schemeClr val="dk1"/>
                </a:solidFill>
                <a:uFill>
                  <a:noFill/>
                </a:uFill>
                <a:latin typeface="Heebo"/>
                <a:ea typeface="Heebo"/>
                <a:cs typeface="Heebo"/>
                <a:sym typeface="Heebo"/>
                <a:hlinkClick r:id="rId2">
                  <a:extLst>
                    <a:ext uri="{A12FA001-AC4F-418D-AE19-62706E023703}">
                      <ahyp:hlinkClr xmlns:ahyp="http://schemas.microsoft.com/office/drawing/2018/hyperlinkcolor" val="tx"/>
                    </a:ext>
                  </a:extLst>
                </a:hlinkClick>
              </a:rPr>
              <a:t>Slidesgo</a:t>
            </a:r>
            <a:r>
              <a:rPr lang="en" sz="1200">
                <a:solidFill>
                  <a:schemeClr val="dk1"/>
                </a:solidFill>
                <a:latin typeface="Heebo Medium"/>
                <a:ea typeface="Heebo Medium"/>
                <a:cs typeface="Heebo Medium"/>
                <a:sym typeface="Heebo Medium"/>
              </a:rPr>
              <a:t>, and includes icons by </a:t>
            </a:r>
            <a:r>
              <a:rPr lang="en" sz="1200" b="1">
                <a:solidFill>
                  <a:schemeClr val="dk1"/>
                </a:solidFill>
                <a:uFill>
                  <a:noFill/>
                </a:uFill>
                <a:latin typeface="Heebo"/>
                <a:ea typeface="Heebo"/>
                <a:cs typeface="Heebo"/>
                <a:sym typeface="Heebo"/>
                <a:hlinkClick r:id="rId3">
                  <a:extLst>
                    <a:ext uri="{A12FA001-AC4F-418D-AE19-62706E023703}">
                      <ahyp:hlinkClr xmlns:ahyp="http://schemas.microsoft.com/office/drawing/2018/hyperlinkcolor" val="tx"/>
                    </a:ext>
                  </a:extLst>
                </a:hlinkClick>
              </a:rPr>
              <a:t>Flaticon</a:t>
            </a:r>
            <a:r>
              <a:rPr lang="en" sz="1200">
                <a:solidFill>
                  <a:schemeClr val="dk1"/>
                </a:solidFill>
                <a:latin typeface="Heebo Medium"/>
                <a:ea typeface="Heebo Medium"/>
                <a:cs typeface="Heebo Medium"/>
                <a:sym typeface="Heebo Medium"/>
              </a:rPr>
              <a:t>, and infographics &amp; images by </a:t>
            </a:r>
            <a:r>
              <a:rPr lang="en" sz="1200" b="1">
                <a:solidFill>
                  <a:schemeClr val="dk1"/>
                </a:solidFill>
                <a:uFill>
                  <a:noFill/>
                </a:uFill>
                <a:latin typeface="Heebo"/>
                <a:ea typeface="Heebo"/>
                <a:cs typeface="Heebo"/>
                <a:sym typeface="Heebo"/>
                <a:hlinkClick r:id="rId4">
                  <a:extLst>
                    <a:ext uri="{A12FA001-AC4F-418D-AE19-62706E023703}">
                      <ahyp:hlinkClr xmlns:ahyp="http://schemas.microsoft.com/office/drawing/2018/hyperlinkcolor" val="tx"/>
                    </a:ext>
                  </a:extLst>
                </a:hlinkClick>
              </a:rPr>
              <a:t>Freepik</a:t>
            </a:r>
            <a:endParaRPr sz="1200" b="1">
              <a:solidFill>
                <a:schemeClr val="dk1"/>
              </a:solidFill>
              <a:latin typeface="Heebo"/>
              <a:ea typeface="Heebo"/>
              <a:cs typeface="Heebo"/>
              <a:sym typeface="Heebo"/>
            </a:endParaRPr>
          </a:p>
        </p:txBody>
      </p:sp>
      <p:sp>
        <p:nvSpPr>
          <p:cNvPr id="655" name="Google Shape;655;p25"/>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8">
    <p:bg>
      <p:bgPr>
        <a:solidFill>
          <a:schemeClr val="accent4"/>
        </a:solidFill>
        <a:effectLst/>
      </p:bgPr>
    </p:bg>
    <p:spTree>
      <p:nvGrpSpPr>
        <p:cNvPr id="1" name="Shape 656"/>
        <p:cNvGrpSpPr/>
        <p:nvPr/>
      </p:nvGrpSpPr>
      <p:grpSpPr>
        <a:xfrm>
          <a:off x="0" y="0"/>
          <a:ext cx="0" cy="0"/>
          <a:chOff x="0" y="0"/>
          <a:chExt cx="0" cy="0"/>
        </a:xfrm>
      </p:grpSpPr>
      <p:sp>
        <p:nvSpPr>
          <p:cNvPr id="657" name="Google Shape;657;p26"/>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659" name="Google Shape;659;p26"/>
          <p:cNvGrpSpPr/>
          <p:nvPr/>
        </p:nvGrpSpPr>
        <p:grpSpPr>
          <a:xfrm>
            <a:off x="-177162" y="-229050"/>
            <a:ext cx="1257935" cy="1441695"/>
            <a:chOff x="-7862" y="0"/>
            <a:chExt cx="1257935" cy="1441695"/>
          </a:xfrm>
        </p:grpSpPr>
        <p:sp>
          <p:nvSpPr>
            <p:cNvPr id="660" name="Google Shape;660;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26"/>
          <p:cNvGrpSpPr/>
          <p:nvPr/>
        </p:nvGrpSpPr>
        <p:grpSpPr>
          <a:xfrm>
            <a:off x="-697850" y="901275"/>
            <a:ext cx="1257935" cy="1441695"/>
            <a:chOff x="-7862" y="0"/>
            <a:chExt cx="1257935" cy="1441695"/>
          </a:xfrm>
        </p:grpSpPr>
        <p:sp>
          <p:nvSpPr>
            <p:cNvPr id="668" name="Google Shape;668;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26"/>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676" name="Google Shape;676;p26"/>
          <p:cNvGrpSpPr/>
          <p:nvPr/>
        </p:nvGrpSpPr>
        <p:grpSpPr>
          <a:xfrm>
            <a:off x="7895975" y="3111525"/>
            <a:ext cx="1870172" cy="2517570"/>
            <a:chOff x="7886075" y="2918450"/>
            <a:chExt cx="1870172" cy="2517570"/>
          </a:xfrm>
        </p:grpSpPr>
        <p:grpSp>
          <p:nvGrpSpPr>
            <p:cNvPr id="677" name="Google Shape;677;p26"/>
            <p:cNvGrpSpPr/>
            <p:nvPr/>
          </p:nvGrpSpPr>
          <p:grpSpPr>
            <a:xfrm>
              <a:off x="8498313" y="2918450"/>
              <a:ext cx="1257935" cy="1441695"/>
              <a:chOff x="-7862" y="0"/>
              <a:chExt cx="1257935" cy="1441695"/>
            </a:xfrm>
          </p:grpSpPr>
          <p:sp>
            <p:nvSpPr>
              <p:cNvPr id="678" name="Google Shape;678;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6"/>
            <p:cNvGrpSpPr/>
            <p:nvPr/>
          </p:nvGrpSpPr>
          <p:grpSpPr>
            <a:xfrm>
              <a:off x="7886075" y="3994325"/>
              <a:ext cx="1257935" cy="1441695"/>
              <a:chOff x="-7862" y="0"/>
              <a:chExt cx="1257935" cy="1441695"/>
            </a:xfrm>
          </p:grpSpPr>
          <p:sp>
            <p:nvSpPr>
              <p:cNvPr id="686" name="Google Shape;686;p2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1">
  <p:cSld name="CUSTOM_8_1_1">
    <p:spTree>
      <p:nvGrpSpPr>
        <p:cNvPr id="1" name="Shape 693"/>
        <p:cNvGrpSpPr/>
        <p:nvPr/>
      </p:nvGrpSpPr>
      <p:grpSpPr>
        <a:xfrm>
          <a:off x="0" y="0"/>
          <a:ext cx="0" cy="0"/>
          <a:chOff x="0" y="0"/>
          <a:chExt cx="0" cy="0"/>
        </a:xfrm>
      </p:grpSpPr>
      <p:sp>
        <p:nvSpPr>
          <p:cNvPr id="694" name="Google Shape;694;p27"/>
          <p:cNvSpPr/>
          <p:nvPr/>
        </p:nvSpPr>
        <p:spPr>
          <a:xfrm>
            <a:off x="-75" y="0"/>
            <a:ext cx="9144000" cy="5143500"/>
          </a:xfrm>
          <a:prstGeom prst="frame">
            <a:avLst>
              <a:gd name="adj1" fmla="val 570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8211125" y="331271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696" name="Google Shape;696;p27"/>
          <p:cNvGrpSpPr/>
          <p:nvPr/>
        </p:nvGrpSpPr>
        <p:grpSpPr>
          <a:xfrm>
            <a:off x="7895975" y="3006138"/>
            <a:ext cx="1870172" cy="2517570"/>
            <a:chOff x="7886075" y="2918450"/>
            <a:chExt cx="1870172" cy="2517570"/>
          </a:xfrm>
        </p:grpSpPr>
        <p:grpSp>
          <p:nvGrpSpPr>
            <p:cNvPr id="697" name="Google Shape;697;p27"/>
            <p:cNvGrpSpPr/>
            <p:nvPr/>
          </p:nvGrpSpPr>
          <p:grpSpPr>
            <a:xfrm>
              <a:off x="8498313" y="2918450"/>
              <a:ext cx="1257935" cy="1441695"/>
              <a:chOff x="-7862" y="0"/>
              <a:chExt cx="1257935" cy="1441695"/>
            </a:xfrm>
          </p:grpSpPr>
          <p:sp>
            <p:nvSpPr>
              <p:cNvPr id="698" name="Google Shape;698;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27"/>
            <p:cNvGrpSpPr/>
            <p:nvPr/>
          </p:nvGrpSpPr>
          <p:grpSpPr>
            <a:xfrm>
              <a:off x="7886075" y="3994325"/>
              <a:ext cx="1257935" cy="1441695"/>
              <a:chOff x="-7862" y="0"/>
              <a:chExt cx="1257935" cy="1441695"/>
            </a:xfrm>
          </p:grpSpPr>
          <p:sp>
            <p:nvSpPr>
              <p:cNvPr id="706" name="Google Shape;706;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3" name="Google Shape;713;p27"/>
          <p:cNvSpPr/>
          <p:nvPr/>
        </p:nvSpPr>
        <p:spPr>
          <a:xfrm rot="10800000" flipH="1">
            <a:off x="-120950" y="299789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714" name="Google Shape;714;p27"/>
          <p:cNvGrpSpPr/>
          <p:nvPr/>
        </p:nvGrpSpPr>
        <p:grpSpPr>
          <a:xfrm rot="10800000" flipH="1">
            <a:off x="-177162" y="4136475"/>
            <a:ext cx="1257935" cy="1441695"/>
            <a:chOff x="-7862" y="0"/>
            <a:chExt cx="1257935" cy="1441695"/>
          </a:xfrm>
        </p:grpSpPr>
        <p:sp>
          <p:nvSpPr>
            <p:cNvPr id="715" name="Google Shape;715;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27"/>
          <p:cNvGrpSpPr/>
          <p:nvPr/>
        </p:nvGrpSpPr>
        <p:grpSpPr>
          <a:xfrm rot="10800000" flipH="1">
            <a:off x="-697850" y="3006150"/>
            <a:ext cx="1257935" cy="1441695"/>
            <a:chOff x="-7862" y="0"/>
            <a:chExt cx="1257935" cy="1441695"/>
          </a:xfrm>
        </p:grpSpPr>
        <p:sp>
          <p:nvSpPr>
            <p:cNvPr id="723" name="Google Shape;723;p2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3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734"/>
        <p:cNvGrpSpPr/>
        <p:nvPr/>
      </p:nvGrpSpPr>
      <p:grpSpPr>
        <a:xfrm>
          <a:off x="0" y="0"/>
          <a:ext cx="0" cy="0"/>
          <a:chOff x="0" y="0"/>
          <a:chExt cx="0" cy="0"/>
        </a:xfrm>
      </p:grpSpPr>
      <p:sp>
        <p:nvSpPr>
          <p:cNvPr id="735" name="Google Shape;735;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4" name="Google Shape;54;p4"/>
          <p:cNvSpPr txBox="1">
            <a:spLocks noGrp="1"/>
          </p:cNvSpPr>
          <p:nvPr>
            <p:ph type="body" idx="1"/>
          </p:nvPr>
        </p:nvSpPr>
        <p:spPr>
          <a:xfrm>
            <a:off x="621100" y="1431375"/>
            <a:ext cx="7901700" cy="3137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lnSpc>
                <a:spcPct val="100000"/>
              </a:lnSpc>
              <a:spcBef>
                <a:spcPts val="0"/>
              </a:spcBef>
              <a:spcAft>
                <a:spcPts val="0"/>
              </a:spcAft>
              <a:buSzPts val="1200"/>
              <a:buChar char="○"/>
              <a:defRPr sz="1200"/>
            </a:lvl2pPr>
            <a:lvl3pPr marL="1371600" lvl="2" indent="-304800">
              <a:lnSpc>
                <a:spcPct val="100000"/>
              </a:lnSpc>
              <a:spcBef>
                <a:spcPts val="0"/>
              </a:spcBef>
              <a:spcAft>
                <a:spcPts val="0"/>
              </a:spcAft>
              <a:buSzPts val="1200"/>
              <a:buChar char="■"/>
              <a:defRPr sz="1200"/>
            </a:lvl3pPr>
            <a:lvl4pPr marL="1828800" lvl="3" indent="-304800">
              <a:lnSpc>
                <a:spcPct val="100000"/>
              </a:lnSpc>
              <a:spcBef>
                <a:spcPts val="0"/>
              </a:spcBef>
              <a:spcAft>
                <a:spcPts val="0"/>
              </a:spcAft>
              <a:buSzPts val="1200"/>
              <a:buChar char="●"/>
              <a:defRPr sz="1200"/>
            </a:lvl4pPr>
            <a:lvl5pPr marL="2286000" lvl="4" indent="-304800">
              <a:lnSpc>
                <a:spcPct val="100000"/>
              </a:lnSpc>
              <a:spcBef>
                <a:spcPts val="0"/>
              </a:spcBef>
              <a:spcAft>
                <a:spcPts val="0"/>
              </a:spcAft>
              <a:buSzPts val="1200"/>
              <a:buChar char="○"/>
              <a:defRPr sz="1200"/>
            </a:lvl5pPr>
            <a:lvl6pPr marL="2743200" lvl="5" indent="-304800">
              <a:lnSpc>
                <a:spcPct val="100000"/>
              </a:lnSpc>
              <a:spcBef>
                <a:spcPts val="0"/>
              </a:spcBef>
              <a:spcAft>
                <a:spcPts val="0"/>
              </a:spcAft>
              <a:buSzPts val="1200"/>
              <a:buChar char="■"/>
              <a:defRPr sz="1200"/>
            </a:lvl6pPr>
            <a:lvl7pPr marL="3200400" lvl="6" indent="-304800">
              <a:lnSpc>
                <a:spcPct val="100000"/>
              </a:lnSpc>
              <a:spcBef>
                <a:spcPts val="0"/>
              </a:spcBef>
              <a:spcAft>
                <a:spcPts val="0"/>
              </a:spcAft>
              <a:buSzPts val="1200"/>
              <a:buChar char="●"/>
              <a:defRPr sz="1200"/>
            </a:lvl7pPr>
            <a:lvl8pPr marL="3657600" lvl="7" indent="-304800">
              <a:lnSpc>
                <a:spcPct val="100000"/>
              </a:lnSpc>
              <a:spcBef>
                <a:spcPts val="0"/>
              </a:spcBef>
              <a:spcAft>
                <a:spcPts val="0"/>
              </a:spcAft>
              <a:buSzPts val="1200"/>
              <a:buChar char="○"/>
              <a:defRPr sz="1200"/>
            </a:lvl8pPr>
            <a:lvl9pPr marL="4114800" lvl="8" indent="-304800">
              <a:lnSpc>
                <a:spcPct val="100000"/>
              </a:lnSpc>
              <a:spcBef>
                <a:spcPts val="0"/>
              </a:spcBef>
              <a:spcAft>
                <a:spcPts val="0"/>
              </a:spcAft>
              <a:buSzPts val="1200"/>
              <a:buChar char="■"/>
              <a:defRPr sz="1200"/>
            </a:lvl9pPr>
          </a:lstStyle>
          <a:p>
            <a:endParaRPr/>
          </a:p>
        </p:txBody>
      </p:sp>
      <p:sp>
        <p:nvSpPr>
          <p:cNvPr id="55" name="Google Shape;55;p4"/>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sp>
        <p:nvSpPr>
          <p:cNvPr id="57" name="Google Shape;57;p5"/>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flipH="1">
            <a:off x="-131353"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sp>
        <p:nvSpPr>
          <p:cNvPr id="59" name="Google Shape;59;p5"/>
          <p:cNvSpPr/>
          <p:nvPr/>
        </p:nvSpPr>
        <p:spPr>
          <a:xfrm rot="10800000">
            <a:off x="7565697"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accent2"/>
          </a:solidFill>
          <a:ln>
            <a:noFill/>
          </a:ln>
        </p:spPr>
      </p:sp>
      <p:sp>
        <p:nvSpPr>
          <p:cNvPr id="60" name="Google Shape;60;p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1" name="Google Shape;61;p5"/>
          <p:cNvSpPr txBox="1">
            <a:spLocks noGrp="1"/>
          </p:cNvSpPr>
          <p:nvPr>
            <p:ph type="subTitle" idx="1"/>
          </p:nvPr>
        </p:nvSpPr>
        <p:spPr>
          <a:xfrm>
            <a:off x="4880130" y="2500400"/>
            <a:ext cx="27045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62" name="Google Shape;62;p5"/>
          <p:cNvSpPr txBox="1">
            <a:spLocks noGrp="1"/>
          </p:cNvSpPr>
          <p:nvPr>
            <p:ph type="subTitle" idx="2"/>
          </p:nvPr>
        </p:nvSpPr>
        <p:spPr>
          <a:xfrm>
            <a:off x="4880099" y="2915444"/>
            <a:ext cx="27045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3" name="Google Shape;63;p5"/>
          <p:cNvSpPr txBox="1">
            <a:spLocks noGrp="1"/>
          </p:cNvSpPr>
          <p:nvPr>
            <p:ph type="subTitle" idx="3"/>
          </p:nvPr>
        </p:nvSpPr>
        <p:spPr>
          <a:xfrm>
            <a:off x="1559378" y="2500400"/>
            <a:ext cx="2704500" cy="51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100"/>
              <a:buFont typeface="Heebo"/>
              <a:buNone/>
              <a:defRPr sz="2200">
                <a:solidFill>
                  <a:schemeClr val="dk2"/>
                </a:solidFill>
                <a:latin typeface="Manrope ExtraBold"/>
                <a:ea typeface="Manrope ExtraBold"/>
                <a:cs typeface="Manrope ExtraBold"/>
                <a:sym typeface="Manrope ExtraBold"/>
              </a:defRPr>
            </a:lvl1pPr>
            <a:lvl2pPr lvl="1"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2pPr>
            <a:lvl3pPr lvl="2"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3pPr>
            <a:lvl4pPr lvl="3"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4pPr>
            <a:lvl5pPr lvl="4"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5pPr>
            <a:lvl6pPr lvl="5"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6pPr>
            <a:lvl7pPr lvl="6"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7pPr>
            <a:lvl8pPr lvl="7"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8pPr>
            <a:lvl9pPr lvl="8" algn="ctr" rtl="0">
              <a:spcBef>
                <a:spcPts val="0"/>
              </a:spcBef>
              <a:spcAft>
                <a:spcPts val="0"/>
              </a:spcAft>
              <a:buClr>
                <a:schemeClr val="dk2"/>
              </a:buClr>
              <a:buSzPts val="2100"/>
              <a:buFont typeface="Heebo"/>
              <a:buNone/>
              <a:defRPr sz="2100" b="1">
                <a:solidFill>
                  <a:schemeClr val="dk2"/>
                </a:solidFill>
                <a:latin typeface="Heebo"/>
                <a:ea typeface="Heebo"/>
                <a:cs typeface="Heebo"/>
                <a:sym typeface="Heebo"/>
              </a:defRPr>
            </a:lvl9pPr>
          </a:lstStyle>
          <a:p>
            <a:endParaRPr/>
          </a:p>
        </p:txBody>
      </p:sp>
      <p:sp>
        <p:nvSpPr>
          <p:cNvPr id="64" name="Google Shape;64;p5"/>
          <p:cNvSpPr txBox="1">
            <a:spLocks noGrp="1"/>
          </p:cNvSpPr>
          <p:nvPr>
            <p:ph type="subTitle" idx="4"/>
          </p:nvPr>
        </p:nvSpPr>
        <p:spPr>
          <a:xfrm>
            <a:off x="1559375" y="2915444"/>
            <a:ext cx="27045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65" name="Google Shape;65;p5"/>
          <p:cNvGrpSpPr/>
          <p:nvPr/>
        </p:nvGrpSpPr>
        <p:grpSpPr>
          <a:xfrm rot="10800000">
            <a:off x="7583063" y="-500287"/>
            <a:ext cx="1257935" cy="1441695"/>
            <a:chOff x="-7862" y="0"/>
            <a:chExt cx="1257935" cy="1441695"/>
          </a:xfrm>
        </p:grpSpPr>
        <p:sp>
          <p:nvSpPr>
            <p:cNvPr id="66" name="Google Shape;66;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5"/>
          <p:cNvGrpSpPr/>
          <p:nvPr/>
        </p:nvGrpSpPr>
        <p:grpSpPr>
          <a:xfrm rot="10800000">
            <a:off x="8726163" y="-456587"/>
            <a:ext cx="1257935" cy="1441695"/>
            <a:chOff x="-7862" y="0"/>
            <a:chExt cx="1257935" cy="1441695"/>
          </a:xfrm>
        </p:grpSpPr>
        <p:sp>
          <p:nvSpPr>
            <p:cNvPr id="74" name="Google Shape;74;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rot="10800000">
            <a:off x="8205475" y="673738"/>
            <a:ext cx="1257935" cy="1441695"/>
            <a:chOff x="-7862" y="0"/>
            <a:chExt cx="1257935" cy="1441695"/>
          </a:xfrm>
        </p:grpSpPr>
        <p:sp>
          <p:nvSpPr>
            <p:cNvPr id="82" name="Google Shape;82;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flipH="1">
            <a:off x="-623775" y="3111525"/>
            <a:ext cx="1870172" cy="2517570"/>
            <a:chOff x="7886075" y="2918450"/>
            <a:chExt cx="1870172" cy="2517570"/>
          </a:xfrm>
        </p:grpSpPr>
        <p:grpSp>
          <p:nvGrpSpPr>
            <p:cNvPr id="90" name="Google Shape;90;p5"/>
            <p:cNvGrpSpPr/>
            <p:nvPr/>
          </p:nvGrpSpPr>
          <p:grpSpPr>
            <a:xfrm>
              <a:off x="8498313" y="2918450"/>
              <a:ext cx="1257935" cy="1441695"/>
              <a:chOff x="-7862" y="0"/>
              <a:chExt cx="1257935" cy="1441695"/>
            </a:xfrm>
          </p:grpSpPr>
          <p:sp>
            <p:nvSpPr>
              <p:cNvPr id="91" name="Google Shape;91;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5"/>
            <p:cNvGrpSpPr/>
            <p:nvPr/>
          </p:nvGrpSpPr>
          <p:grpSpPr>
            <a:xfrm>
              <a:off x="7886075" y="3994325"/>
              <a:ext cx="1257935" cy="1441695"/>
              <a:chOff x="-7862" y="0"/>
              <a:chExt cx="1257935" cy="1441695"/>
            </a:xfrm>
          </p:grpSpPr>
          <p:sp>
            <p:nvSpPr>
              <p:cNvPr id="99" name="Google Shape;99;p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08" name="Google Shape;108;p6"/>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rot="10800000" flipH="1">
            <a:off x="8235975" y="-27419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110" name="Google Shape;110;p6"/>
          <p:cNvGrpSpPr/>
          <p:nvPr/>
        </p:nvGrpSpPr>
        <p:grpSpPr>
          <a:xfrm rot="10800000" flipH="1">
            <a:off x="7920825" y="-451212"/>
            <a:ext cx="1870172" cy="2517570"/>
            <a:chOff x="7886075" y="2918450"/>
            <a:chExt cx="1870172" cy="2517570"/>
          </a:xfrm>
        </p:grpSpPr>
        <p:grpSp>
          <p:nvGrpSpPr>
            <p:cNvPr id="111" name="Google Shape;111;p6"/>
            <p:cNvGrpSpPr/>
            <p:nvPr/>
          </p:nvGrpSpPr>
          <p:grpSpPr>
            <a:xfrm>
              <a:off x="8498313" y="2918450"/>
              <a:ext cx="1257935" cy="1441695"/>
              <a:chOff x="-7862" y="0"/>
              <a:chExt cx="1257935" cy="1441695"/>
            </a:xfrm>
          </p:grpSpPr>
          <p:sp>
            <p:nvSpPr>
              <p:cNvPr id="112" name="Google Shape;112;p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6"/>
            <p:cNvGrpSpPr/>
            <p:nvPr/>
          </p:nvGrpSpPr>
          <p:grpSpPr>
            <a:xfrm>
              <a:off x="7886075" y="3994325"/>
              <a:ext cx="1257935" cy="1441695"/>
              <a:chOff x="-7862" y="0"/>
              <a:chExt cx="1257935" cy="1441695"/>
            </a:xfrm>
          </p:grpSpPr>
          <p:sp>
            <p:nvSpPr>
              <p:cNvPr id="120" name="Google Shape;120;p6"/>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7"/>
          <p:cNvSpPr txBox="1">
            <a:spLocks noGrp="1"/>
          </p:cNvSpPr>
          <p:nvPr>
            <p:ph type="title"/>
          </p:nvPr>
        </p:nvSpPr>
        <p:spPr>
          <a:xfrm>
            <a:off x="3947200" y="1308975"/>
            <a:ext cx="4302000" cy="1284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9" name="Google Shape;129;p7"/>
          <p:cNvSpPr txBox="1">
            <a:spLocks noGrp="1"/>
          </p:cNvSpPr>
          <p:nvPr>
            <p:ph type="subTitle" idx="1"/>
          </p:nvPr>
        </p:nvSpPr>
        <p:spPr>
          <a:xfrm>
            <a:off x="3947200" y="2515727"/>
            <a:ext cx="4302000" cy="13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0" name="Google Shape;130;p7"/>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a:spLocks noGrp="1"/>
          </p:cNvSpPr>
          <p:nvPr>
            <p:ph type="pic" idx="2"/>
          </p:nvPr>
        </p:nvSpPr>
        <p:spPr>
          <a:xfrm>
            <a:off x="840950" y="1324950"/>
            <a:ext cx="2493600" cy="2493600"/>
          </a:xfrm>
          <a:prstGeom prst="rect">
            <a:avLst/>
          </a:prstGeom>
          <a:noFill/>
          <a:ln>
            <a:noFill/>
          </a:ln>
        </p:spPr>
      </p:sp>
      <p:sp>
        <p:nvSpPr>
          <p:cNvPr id="132" name="Google Shape;132;p7"/>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33" name="Google Shape;133;p7"/>
          <p:cNvGrpSpPr/>
          <p:nvPr/>
        </p:nvGrpSpPr>
        <p:grpSpPr>
          <a:xfrm>
            <a:off x="7895975" y="3111525"/>
            <a:ext cx="1870172" cy="2517570"/>
            <a:chOff x="7886075" y="2918450"/>
            <a:chExt cx="1870172" cy="2517570"/>
          </a:xfrm>
        </p:grpSpPr>
        <p:grpSp>
          <p:nvGrpSpPr>
            <p:cNvPr id="134" name="Google Shape;134;p7"/>
            <p:cNvGrpSpPr/>
            <p:nvPr/>
          </p:nvGrpSpPr>
          <p:grpSpPr>
            <a:xfrm>
              <a:off x="8498313" y="2918450"/>
              <a:ext cx="1257935" cy="1441695"/>
              <a:chOff x="-7862" y="0"/>
              <a:chExt cx="1257935" cy="1441695"/>
            </a:xfrm>
          </p:grpSpPr>
          <p:sp>
            <p:nvSpPr>
              <p:cNvPr id="135" name="Google Shape;135;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7"/>
            <p:cNvGrpSpPr/>
            <p:nvPr/>
          </p:nvGrpSpPr>
          <p:grpSpPr>
            <a:xfrm>
              <a:off x="7886075" y="3994325"/>
              <a:ext cx="1257935" cy="1441695"/>
              <a:chOff x="-7862" y="0"/>
              <a:chExt cx="1257935" cy="1441695"/>
            </a:xfrm>
          </p:grpSpPr>
          <p:sp>
            <p:nvSpPr>
              <p:cNvPr id="143" name="Google Shape;143;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0" name="Google Shape;150;p7"/>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lt2"/>
          </a:solidFill>
          <a:ln>
            <a:noFill/>
          </a:ln>
        </p:spPr>
      </p:sp>
      <p:grpSp>
        <p:nvGrpSpPr>
          <p:cNvPr id="151" name="Google Shape;151;p7"/>
          <p:cNvGrpSpPr/>
          <p:nvPr/>
        </p:nvGrpSpPr>
        <p:grpSpPr>
          <a:xfrm>
            <a:off x="-177162" y="-229050"/>
            <a:ext cx="1257935" cy="1441695"/>
            <a:chOff x="-7862" y="0"/>
            <a:chExt cx="1257935" cy="1441695"/>
          </a:xfrm>
        </p:grpSpPr>
        <p:sp>
          <p:nvSpPr>
            <p:cNvPr id="152" name="Google Shape;152;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7"/>
          <p:cNvGrpSpPr/>
          <p:nvPr/>
        </p:nvGrpSpPr>
        <p:grpSpPr>
          <a:xfrm>
            <a:off x="-697850" y="901275"/>
            <a:ext cx="1257935" cy="1441695"/>
            <a:chOff x="-7862" y="0"/>
            <a:chExt cx="1257935" cy="1441695"/>
          </a:xfrm>
        </p:grpSpPr>
        <p:sp>
          <p:nvSpPr>
            <p:cNvPr id="160" name="Google Shape;160;p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775000" y="1560200"/>
            <a:ext cx="4714500" cy="225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9" name="Google Shape;169;p8"/>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8156650"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71" name="Google Shape;171;p8"/>
          <p:cNvGrpSpPr/>
          <p:nvPr/>
        </p:nvGrpSpPr>
        <p:grpSpPr>
          <a:xfrm>
            <a:off x="7841500" y="3111525"/>
            <a:ext cx="1870172" cy="2517570"/>
            <a:chOff x="7886075" y="2918450"/>
            <a:chExt cx="1870172" cy="2517570"/>
          </a:xfrm>
        </p:grpSpPr>
        <p:grpSp>
          <p:nvGrpSpPr>
            <p:cNvPr id="172" name="Google Shape;172;p8"/>
            <p:cNvGrpSpPr/>
            <p:nvPr/>
          </p:nvGrpSpPr>
          <p:grpSpPr>
            <a:xfrm>
              <a:off x="8498313" y="2918450"/>
              <a:ext cx="1257935" cy="1441695"/>
              <a:chOff x="-7862" y="0"/>
              <a:chExt cx="1257935" cy="1441695"/>
            </a:xfrm>
          </p:grpSpPr>
          <p:sp>
            <p:nvSpPr>
              <p:cNvPr id="173" name="Google Shape;173;p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8"/>
            <p:cNvGrpSpPr/>
            <p:nvPr/>
          </p:nvGrpSpPr>
          <p:grpSpPr>
            <a:xfrm>
              <a:off x="7886075" y="3994325"/>
              <a:ext cx="1257935" cy="1441695"/>
              <a:chOff x="-7862" y="0"/>
              <a:chExt cx="1257935" cy="1441695"/>
            </a:xfrm>
          </p:grpSpPr>
          <p:sp>
            <p:nvSpPr>
              <p:cNvPr id="181" name="Google Shape;181;p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8"/>
        <p:cNvGrpSpPr/>
        <p:nvPr/>
      </p:nvGrpSpPr>
      <p:grpSpPr>
        <a:xfrm>
          <a:off x="0" y="0"/>
          <a:ext cx="0" cy="0"/>
          <a:chOff x="0" y="0"/>
          <a:chExt cx="0" cy="0"/>
        </a:xfrm>
      </p:grpSpPr>
      <p:sp>
        <p:nvSpPr>
          <p:cNvPr id="189" name="Google Shape;189;p9"/>
          <p:cNvSpPr txBox="1">
            <a:spLocks noGrp="1"/>
          </p:cNvSpPr>
          <p:nvPr>
            <p:ph type="title"/>
          </p:nvPr>
        </p:nvSpPr>
        <p:spPr>
          <a:xfrm>
            <a:off x="3694525" y="1588375"/>
            <a:ext cx="4741200" cy="64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90" name="Google Shape;190;p9"/>
          <p:cNvSpPr txBox="1">
            <a:spLocks noGrp="1"/>
          </p:cNvSpPr>
          <p:nvPr>
            <p:ph type="subTitle" idx="1"/>
          </p:nvPr>
        </p:nvSpPr>
        <p:spPr>
          <a:xfrm>
            <a:off x="3694525" y="2320000"/>
            <a:ext cx="4741200" cy="1235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1" name="Google Shape;191;p9"/>
          <p:cNvSpPr/>
          <p:nvPr/>
        </p:nvSpPr>
        <p:spPr>
          <a:xfrm>
            <a:off x="-75" y="0"/>
            <a:ext cx="9144000" cy="5143500"/>
          </a:xfrm>
          <a:prstGeom prst="frame">
            <a:avLst>
              <a:gd name="adj1" fmla="val 5705"/>
            </a:avLst>
          </a:pr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2"/>
          </a:solidFill>
          <a:ln>
            <a:noFill/>
          </a:ln>
        </p:spPr>
      </p:sp>
      <p:grpSp>
        <p:nvGrpSpPr>
          <p:cNvPr id="193" name="Google Shape;193;p9"/>
          <p:cNvGrpSpPr/>
          <p:nvPr/>
        </p:nvGrpSpPr>
        <p:grpSpPr>
          <a:xfrm>
            <a:off x="-177162" y="-229050"/>
            <a:ext cx="1257935" cy="1441695"/>
            <a:chOff x="-7862" y="0"/>
            <a:chExt cx="1257935" cy="1441695"/>
          </a:xfrm>
        </p:grpSpPr>
        <p:sp>
          <p:nvSpPr>
            <p:cNvPr id="194" name="Google Shape;194;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9"/>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1"/>
          </a:solidFill>
          <a:ln>
            <a:noFill/>
          </a:ln>
        </p:spPr>
      </p:sp>
      <p:grpSp>
        <p:nvGrpSpPr>
          <p:cNvPr id="202" name="Google Shape;202;p9"/>
          <p:cNvGrpSpPr/>
          <p:nvPr/>
        </p:nvGrpSpPr>
        <p:grpSpPr>
          <a:xfrm>
            <a:off x="7895975" y="3111525"/>
            <a:ext cx="1870172" cy="2517570"/>
            <a:chOff x="7886075" y="2918450"/>
            <a:chExt cx="1870172" cy="2517570"/>
          </a:xfrm>
        </p:grpSpPr>
        <p:grpSp>
          <p:nvGrpSpPr>
            <p:cNvPr id="203" name="Google Shape;203;p9"/>
            <p:cNvGrpSpPr/>
            <p:nvPr/>
          </p:nvGrpSpPr>
          <p:grpSpPr>
            <a:xfrm>
              <a:off x="8498313" y="2918450"/>
              <a:ext cx="1257935" cy="1441695"/>
              <a:chOff x="-7862" y="0"/>
              <a:chExt cx="1257935" cy="1441695"/>
            </a:xfrm>
          </p:grpSpPr>
          <p:sp>
            <p:nvSpPr>
              <p:cNvPr id="204" name="Google Shape;204;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9"/>
            <p:cNvGrpSpPr/>
            <p:nvPr/>
          </p:nvGrpSpPr>
          <p:grpSpPr>
            <a:xfrm>
              <a:off x="7886075" y="3994325"/>
              <a:ext cx="1257935" cy="1441695"/>
              <a:chOff x="-7862" y="0"/>
              <a:chExt cx="1257935" cy="1441695"/>
            </a:xfrm>
          </p:grpSpPr>
          <p:sp>
            <p:nvSpPr>
              <p:cNvPr id="212" name="Google Shape;212;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 name="Google Shape;219;p9"/>
          <p:cNvGrpSpPr/>
          <p:nvPr/>
        </p:nvGrpSpPr>
        <p:grpSpPr>
          <a:xfrm>
            <a:off x="-697850" y="901275"/>
            <a:ext cx="1257935" cy="1441695"/>
            <a:chOff x="-7862" y="0"/>
            <a:chExt cx="1257935" cy="1441695"/>
          </a:xfrm>
        </p:grpSpPr>
        <p:sp>
          <p:nvSpPr>
            <p:cNvPr id="220" name="Google Shape;220;p9"/>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7"/>
        <p:cNvGrpSpPr/>
        <p:nvPr/>
      </p:nvGrpSpPr>
      <p:grpSpPr>
        <a:xfrm>
          <a:off x="0" y="0"/>
          <a:ext cx="0" cy="0"/>
          <a:chOff x="0" y="0"/>
          <a:chExt cx="0" cy="0"/>
        </a:xfrm>
      </p:grpSpPr>
      <p:sp>
        <p:nvSpPr>
          <p:cNvPr id="228" name="Google Shape;228;p10"/>
          <p:cNvSpPr txBox="1">
            <a:spLocks noGrp="1"/>
          </p:cNvSpPr>
          <p:nvPr>
            <p:ph type="body" idx="1"/>
          </p:nvPr>
        </p:nvSpPr>
        <p:spPr>
          <a:xfrm>
            <a:off x="621100" y="646050"/>
            <a:ext cx="7901700" cy="498600"/>
          </a:xfrm>
          <a:prstGeom prst="rect">
            <a:avLst/>
          </a:prstGeom>
          <a:solidFill>
            <a:schemeClr val="accent3"/>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500"/>
              <a:buNone/>
              <a:defRPr sz="3200">
                <a:solidFill>
                  <a:schemeClr val="lt1"/>
                </a:solidFill>
                <a:latin typeface="Manrope ExtraBold"/>
                <a:ea typeface="Manrope ExtraBold"/>
                <a:cs typeface="Manrope ExtraBold"/>
                <a:sym typeface="Manrope ExtraBol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5212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1pPr>
            <a:lvl2pPr lvl="1">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2pPr>
            <a:lvl3pPr lvl="2">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3pPr>
            <a:lvl4pPr lvl="3">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4pPr>
            <a:lvl5pPr lvl="4">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5pPr>
            <a:lvl6pPr lvl="5">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6pPr>
            <a:lvl7pPr lvl="6">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7pPr>
            <a:lvl8pPr lvl="7">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8pPr>
            <a:lvl9pPr lvl="8">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1pPr>
            <a:lvl2pPr marL="914400" lvl="1"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2pPr>
            <a:lvl3pPr marL="1371600" lvl="2"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3pPr>
            <a:lvl4pPr marL="1828800" lvl="3"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4pPr>
            <a:lvl5pPr marL="2286000" lvl="4"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5pPr>
            <a:lvl6pPr marL="2743200" lvl="5"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6pPr>
            <a:lvl7pPr marL="3200400" lvl="6"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7pPr>
            <a:lvl8pPr marL="3657600" lvl="7"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8pPr>
            <a:lvl9pPr marL="4114800" lvl="8" indent="-317500">
              <a:lnSpc>
                <a:spcPct val="115000"/>
              </a:lnSpc>
              <a:spcBef>
                <a:spcPts val="0"/>
              </a:spcBef>
              <a:spcAft>
                <a:spcPts val="0"/>
              </a:spcAft>
              <a:buClr>
                <a:schemeClr val="dk1"/>
              </a:buClr>
              <a:buSzPts val="1400"/>
              <a:buFont typeface="Heebo Medium"/>
              <a:buChar char="■"/>
              <a:defRPr>
                <a:solidFill>
                  <a:schemeClr val="dk1"/>
                </a:solidFill>
                <a:latin typeface="Heebo Medium"/>
                <a:ea typeface="Heebo Medium"/>
                <a:cs typeface="Heebo Medium"/>
                <a:sym typeface="Heeb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30"/>
        <p:cNvGrpSpPr/>
        <p:nvPr/>
      </p:nvGrpSpPr>
      <p:grpSpPr>
        <a:xfrm>
          <a:off x="0" y="0"/>
          <a:ext cx="0" cy="0"/>
          <a:chOff x="0" y="0"/>
          <a:chExt cx="0" cy="0"/>
        </a:xfrm>
      </p:grpSpPr>
      <p:sp>
        <p:nvSpPr>
          <p:cNvPr id="731" name="Google Shape;73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32" name="Google Shape;73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gif"/><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18.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hyperlink" Target="https://docs.google.com/spreadsheets/d/1oBhc27uFP6q-CvaG-KuIDGVdRUTinBS0IfX2_W9oi_k/cop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healthy-sleep-insomnia-set-with-healthcare-symbols-flat-isolated-vector-illustration_26763496.htm/?utm_source=slidesgo_template&amp;utm_medium=referral-link&amp;utm_campaign=sg_resources&amp;utm_content=freepik"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hyperlink" Target="https://www.flaticon.com/packs/time-to-sleep-5/?utm_source=slidesgo_template&amp;utm_medium=referral-link&amp;utm_campaign=sg_resources&amp;utm_content=flaticon" TargetMode="External"/><Relationship Id="rId3" Type="http://schemas.openxmlformats.org/officeDocument/2006/relationships/hyperlink" Target="https://www.freepik.com/free-photo/medium-shot-woman-sleeping-public-space_22305760.htm/?utm_source=slidesgo_template&amp;utm_medium=referral-link&amp;utm_campaign=sg_resources&amp;utm_content=freepik" TargetMode="External"/><Relationship Id="rId7" Type="http://schemas.openxmlformats.org/officeDocument/2006/relationships/hyperlink" Target="https://www.freepik.com/free-vector/sleep-time-icons-set-with-bedtime-dream-insomnia-symbols-flat-isolated-vector-illustration_32742100.htm/?utm_source=slidesgo_template&amp;utm_medium=referral-link&amp;utm_campaign=sg_resources&amp;utm_content=freepik"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hyperlink" Target="https://www.freepik.com/free-vector/linear-flat-abstract-lines-pattern_13685667.htm/?utm_source=slidesgo_template&amp;utm_medium=referral-link&amp;utm_campaign=sg_resources&amp;utm_content=freepik" TargetMode="External"/><Relationship Id="rId5" Type="http://schemas.openxmlformats.org/officeDocument/2006/relationships/hyperlink" Target="https://www.freepik.com/free-photo/close-up-young-woman-sleeping-with-book-bed_2709500.htm/?utm_source=slidesgo_template&amp;utm_medium=referral-link&amp;utm_campaign=sg_resources&amp;utm_content=freepik" TargetMode="External"/><Relationship Id="rId4" Type="http://schemas.openxmlformats.org/officeDocument/2006/relationships/hyperlink" Target="https://www.freepik.com/free-photo/young-adult-sleeping-chair_24749227.htm/?utm_source=slidesgo_template&amp;utm_medium=referral-link&amp;utm_campaign=sg_resources&amp;utm_content=freepik"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2.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2.xml"/></Relationships>
</file>

<file path=ppt/slides/_rels/slide58.xml.rels><?xml version="1.0" encoding="UTF-8" standalone="yes"?>
<Relationships xmlns="http://schemas.openxmlformats.org/package/2006/relationships"><Relationship Id="rId3" Type="http://schemas.openxmlformats.org/officeDocument/2006/relationships/hyperlink" Target="https://fonts.google.com/specimen/Manrope" TargetMode="External"/><Relationship Id="rId2" Type="http://schemas.openxmlformats.org/officeDocument/2006/relationships/notesSlide" Target="../notesSlides/notesSlide57.xml"/><Relationship Id="rId1" Type="http://schemas.openxmlformats.org/officeDocument/2006/relationships/slideLayout" Target="../slideLayouts/slideLayout28.xml"/><Relationship Id="rId4" Type="http://schemas.openxmlformats.org/officeDocument/2006/relationships/hyperlink" Target="https://fonts.google.com/specimen/Heebo"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2.xml"/><Relationship Id="rId1" Type="http://schemas.openxmlformats.org/officeDocument/2006/relationships/slideLayout" Target="../slideLayouts/slideLayout2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2642625" y="2017752"/>
            <a:ext cx="3858749"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RESEARCH</a:t>
            </a:r>
          </a:p>
        </p:txBody>
      </p:sp>
    </p:spTree>
    <p:extLst>
      <p:ext uri="{BB962C8B-B14F-4D97-AF65-F5344CB8AC3E}">
        <p14:creationId xmlns:p14="http://schemas.microsoft.com/office/powerpoint/2010/main" val="2752152293"/>
      </p:ext>
    </p:extLst>
  </p:cSld>
  <p:clrMapOvr>
    <a:masterClrMapping/>
  </p:clrMapOvr>
  <mc:AlternateContent xmlns:mc="http://schemas.openxmlformats.org/markup-compatibility/2006" xmlns:p14="http://schemas.microsoft.com/office/powerpoint/2010/main">
    <mc:Choice Requires="p14">
      <p:transition p14:dur="0" advTm="1510"/>
    </mc:Choice>
    <mc:Fallback xmlns="">
      <p:transition advTm="15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9" name="Picture 78" descr="A picture containing icon&#10;&#10;Description automatically generated">
            <a:extLst>
              <a:ext uri="{FF2B5EF4-FFF2-40B4-BE49-F238E27FC236}">
                <a16:creationId xmlns:a16="http://schemas.microsoft.com/office/drawing/2014/main" id="{B19E4E98-D381-CA86-0F1A-8113CE7691FC}"/>
              </a:ext>
            </a:extLst>
          </p:cNvPr>
          <p:cNvPicPr>
            <a:picLocks noChangeAspect="1"/>
          </p:cNvPicPr>
          <p:nvPr/>
        </p:nvPicPr>
        <p:blipFill rotWithShape="1">
          <a:blip r:embed="rId3"/>
          <a:srcRect b="16649"/>
          <a:stretch/>
        </p:blipFill>
        <p:spPr>
          <a:xfrm>
            <a:off x="5990999" y="2119473"/>
            <a:ext cx="2327385" cy="1939909"/>
          </a:xfrm>
          <a:prstGeom prst="rect">
            <a:avLst/>
          </a:prstGeom>
        </p:spPr>
      </p:pic>
      <p:sp>
        <p:nvSpPr>
          <p:cNvPr id="77" name="Google Shape;164;p13">
            <a:extLst>
              <a:ext uri="{FF2B5EF4-FFF2-40B4-BE49-F238E27FC236}">
                <a16:creationId xmlns:a16="http://schemas.microsoft.com/office/drawing/2014/main" id="{0652F245-863D-2516-EFFE-0340A52496E8}"/>
              </a:ext>
            </a:extLst>
          </p:cNvPr>
          <p:cNvSpPr txBox="1"/>
          <p:nvPr/>
        </p:nvSpPr>
        <p:spPr>
          <a:xfrm>
            <a:off x="978936" y="823949"/>
            <a:ext cx="4348130" cy="138853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dirty="0">
                <a:solidFill>
                  <a:srgbClr val="C00000"/>
                </a:solidFill>
                <a:latin typeface="Fira Sans SemiBold"/>
                <a:ea typeface="Fira Sans SemiBold"/>
                <a:cs typeface="Fira Sans SemiBold"/>
                <a:sym typeface="Fira Sans SemiBold"/>
              </a:rPr>
              <a:t>Ontology-based </a:t>
            </a:r>
          </a:p>
          <a:p>
            <a:pPr marL="0" lvl="0" indent="0" algn="l" rtl="0">
              <a:lnSpc>
                <a:spcPct val="100000"/>
              </a:lnSpc>
              <a:spcBef>
                <a:spcPts val="0"/>
              </a:spcBef>
              <a:spcAft>
                <a:spcPts val="0"/>
              </a:spcAft>
              <a:buNone/>
            </a:pPr>
            <a:r>
              <a:rPr lang="en-US" sz="2000" dirty="0">
                <a:latin typeface="Fira Sans SemiBold"/>
                <a:ea typeface="Fira Sans SemiBold"/>
                <a:cs typeface="Fira Sans SemiBold"/>
                <a:sym typeface="Fira Sans SemiBold"/>
              </a:rPr>
              <a:t>Solution for Building an Intelligent Searching System on Traffic Law Documents </a:t>
            </a:r>
          </a:p>
        </p:txBody>
      </p:sp>
      <p:pic>
        <p:nvPicPr>
          <p:cNvPr id="78" name="Picture 2" descr="UIT - ĐH CNTT - Apps on Google Play">
            <a:extLst>
              <a:ext uri="{FF2B5EF4-FFF2-40B4-BE49-F238E27FC236}">
                <a16:creationId xmlns:a16="http://schemas.microsoft.com/office/drawing/2014/main" id="{9A9EDD53-829A-8E98-0B14-C1934D7A2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191" y="552795"/>
            <a:ext cx="3153000" cy="156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A picture containing diagram&#10;&#10;Description automatically generated">
            <a:extLst>
              <a:ext uri="{FF2B5EF4-FFF2-40B4-BE49-F238E27FC236}">
                <a16:creationId xmlns:a16="http://schemas.microsoft.com/office/drawing/2014/main" id="{88809F37-5297-50A8-85A5-CE1519F88860}"/>
              </a:ext>
            </a:extLst>
          </p:cNvPr>
          <p:cNvPicPr>
            <a:picLocks noChangeAspect="1"/>
          </p:cNvPicPr>
          <p:nvPr/>
        </p:nvPicPr>
        <p:blipFill rotWithShape="1">
          <a:blip r:embed="rId5"/>
          <a:srcRect t="4778" b="14108"/>
          <a:stretch/>
        </p:blipFill>
        <p:spPr>
          <a:xfrm>
            <a:off x="825616" y="2155946"/>
            <a:ext cx="2301636" cy="1866961"/>
          </a:xfrm>
          <a:prstGeom prst="rect">
            <a:avLst/>
          </a:prstGeom>
        </p:spPr>
      </p:pic>
      <p:pic>
        <p:nvPicPr>
          <p:cNvPr id="81" name="Picture 2" descr="What is a Graph Database? - Developer Guides">
            <a:extLst>
              <a:ext uri="{FF2B5EF4-FFF2-40B4-BE49-F238E27FC236}">
                <a16:creationId xmlns:a16="http://schemas.microsoft.com/office/drawing/2014/main" id="{6424A8F6-CE3F-9D8E-D7D6-6A58261E7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2344" y="2571750"/>
            <a:ext cx="1759312" cy="1435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3000"/>
                                  </p:stCondLst>
                                  <p:childTnLst>
                                    <p:set>
                                      <p:cBhvr>
                                        <p:cTn id="6" dur="1" fill="hold">
                                          <p:stCondLst>
                                            <p:cond delay="0"/>
                                          </p:stCondLst>
                                        </p:cTn>
                                        <p:tgtEl>
                                          <p:spTgt spid="80"/>
                                        </p:tgtEl>
                                        <p:attrNameLst>
                                          <p:attrName>style.visibility</p:attrName>
                                        </p:attrNameLst>
                                      </p:cBhvr>
                                      <p:to>
                                        <p:strVal val="visible"/>
                                      </p:to>
                                    </p:set>
                                    <p:animEffect transition="in" filter="dissolve">
                                      <p:cBhvr>
                                        <p:cTn id="7" dur="500"/>
                                        <p:tgtEl>
                                          <p:spTgt spid="80"/>
                                        </p:tgtEl>
                                      </p:cBhvr>
                                    </p:animEffect>
                                  </p:childTnLst>
                                </p:cTn>
                              </p:par>
                            </p:childTnLst>
                          </p:cTn>
                        </p:par>
                        <p:par>
                          <p:cTn id="8" fill="hold">
                            <p:stCondLst>
                              <p:cond delay="3500"/>
                            </p:stCondLst>
                            <p:childTnLst>
                              <p:par>
                                <p:cTn id="9" presetID="9" presetClass="entr" presetSubtype="0" fill="hold" nodeType="afterEffect">
                                  <p:stCondLst>
                                    <p:cond delay="5000"/>
                                  </p:stCondLst>
                                  <p:childTnLst>
                                    <p:set>
                                      <p:cBhvr>
                                        <p:cTn id="10" dur="1" fill="hold">
                                          <p:stCondLst>
                                            <p:cond delay="0"/>
                                          </p:stCondLst>
                                        </p:cTn>
                                        <p:tgtEl>
                                          <p:spTgt spid="81"/>
                                        </p:tgtEl>
                                        <p:attrNameLst>
                                          <p:attrName>style.visibility</p:attrName>
                                        </p:attrNameLst>
                                      </p:cBhvr>
                                      <p:to>
                                        <p:strVal val="visible"/>
                                      </p:to>
                                    </p:set>
                                    <p:animEffect transition="in" filter="dissolve">
                                      <p:cBhvr>
                                        <p:cTn id="11" dur="500"/>
                                        <p:tgtEl>
                                          <p:spTgt spid="81"/>
                                        </p:tgtEl>
                                      </p:cBhvr>
                                    </p:animEffect>
                                  </p:childTnLst>
                                </p:cTn>
                              </p:par>
                            </p:childTnLst>
                          </p:cTn>
                        </p:par>
                        <p:par>
                          <p:cTn id="12" fill="hold">
                            <p:stCondLst>
                              <p:cond delay="9000"/>
                            </p:stCondLst>
                            <p:childTnLst>
                              <p:par>
                                <p:cTn id="13" presetID="9" presetClass="entr" presetSubtype="0" fill="hold" nodeType="afterEffect">
                                  <p:stCondLst>
                                    <p:cond delay="300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940"/>
        <p:cNvGrpSpPr/>
        <p:nvPr/>
      </p:nvGrpSpPr>
      <p:grpSpPr>
        <a:xfrm>
          <a:off x="0" y="0"/>
          <a:ext cx="0" cy="0"/>
          <a:chOff x="0" y="0"/>
          <a:chExt cx="0" cy="0"/>
        </a:xfrm>
      </p:grpSpPr>
      <p:sp>
        <p:nvSpPr>
          <p:cNvPr id="941" name="Google Shape;941;p35"/>
          <p:cNvSpPr txBox="1">
            <a:spLocks noGrp="1"/>
          </p:cNvSpPr>
          <p:nvPr>
            <p:ph type="title"/>
          </p:nvPr>
        </p:nvSpPr>
        <p:spPr>
          <a:xfrm>
            <a:off x="2482950" y="1320138"/>
            <a:ext cx="41781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FEATURES</a:t>
            </a:r>
            <a:endParaRPr dirty="0"/>
          </a:p>
        </p:txBody>
      </p:sp>
      <p:sp>
        <p:nvSpPr>
          <p:cNvPr id="943" name="Google Shape;943;p35"/>
          <p:cNvSpPr txBox="1">
            <a:spLocks noGrp="1"/>
          </p:cNvSpPr>
          <p:nvPr>
            <p:ph type="subTitle" idx="1"/>
          </p:nvPr>
        </p:nvSpPr>
        <p:spPr>
          <a:xfrm>
            <a:off x="2482950" y="2895070"/>
            <a:ext cx="4178100" cy="3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we recommend using this system!</a:t>
            </a:r>
            <a:endParaRPr dirty="0"/>
          </a:p>
        </p:txBody>
      </p:sp>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1621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3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r>
              <a:rPr lang="en-US" dirty="0"/>
              <a:t>Our system advantages</a:t>
            </a:r>
          </a:p>
        </p:txBody>
      </p:sp>
      <p:sp>
        <p:nvSpPr>
          <p:cNvPr id="1032" name="Google Shape;1032;p36"/>
          <p:cNvSpPr txBox="1">
            <a:spLocks noGrp="1"/>
          </p:cNvSpPr>
          <p:nvPr>
            <p:ph type="subTitle" idx="3"/>
          </p:nvPr>
        </p:nvSpPr>
        <p:spPr>
          <a:xfrm>
            <a:off x="1034238"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Q&amp;A System</a:t>
            </a:r>
            <a:endParaRPr dirty="0"/>
          </a:p>
        </p:txBody>
      </p:sp>
      <p:sp>
        <p:nvSpPr>
          <p:cNvPr id="1033" name="Google Shape;1033;p36"/>
          <p:cNvSpPr txBox="1">
            <a:spLocks noGrp="1"/>
          </p:cNvSpPr>
          <p:nvPr>
            <p:ph type="subTitle" idx="1"/>
          </p:nvPr>
        </p:nvSpPr>
        <p:spPr>
          <a:xfrm>
            <a:off x="3452900"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Extensibility</a:t>
            </a:r>
            <a:endParaRPr dirty="0"/>
          </a:p>
        </p:txBody>
      </p:sp>
      <p:sp>
        <p:nvSpPr>
          <p:cNvPr id="1036" name="Google Shape;1036;p36"/>
          <p:cNvSpPr txBox="1">
            <a:spLocks noGrp="1"/>
          </p:cNvSpPr>
          <p:nvPr>
            <p:ph type="subTitle" idx="5"/>
          </p:nvPr>
        </p:nvSpPr>
        <p:spPr>
          <a:xfrm>
            <a:off x="5871464"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Usability</a:t>
            </a:r>
            <a:endParaRPr dirty="0"/>
          </a:p>
        </p:txBody>
      </p:sp>
      <p:pic>
        <p:nvPicPr>
          <p:cNvPr id="3" name="Picture 2" descr="Graphical user interface, application, icon&#10;&#10;Description automatically generated">
            <a:extLst>
              <a:ext uri="{FF2B5EF4-FFF2-40B4-BE49-F238E27FC236}">
                <a16:creationId xmlns:a16="http://schemas.microsoft.com/office/drawing/2014/main" id="{FDB90961-12FD-C2A4-A409-1AB674DEDF96}"/>
              </a:ext>
            </a:extLst>
          </p:cNvPr>
          <p:cNvPicPr>
            <a:picLocks noChangeAspect="1"/>
          </p:cNvPicPr>
          <p:nvPr/>
        </p:nvPicPr>
        <p:blipFill>
          <a:blip r:embed="rId3"/>
          <a:stretch>
            <a:fillRect/>
          </a:stretch>
        </p:blipFill>
        <p:spPr>
          <a:xfrm>
            <a:off x="1576130" y="1508987"/>
            <a:ext cx="1040195" cy="1040195"/>
          </a:xfrm>
          <a:prstGeom prst="rect">
            <a:avLst/>
          </a:prstGeom>
        </p:spPr>
      </p:pic>
      <p:pic>
        <p:nvPicPr>
          <p:cNvPr id="27" name="Picture 26" descr="Icon&#10;&#10;Description automatically generated with low confidence">
            <a:extLst>
              <a:ext uri="{FF2B5EF4-FFF2-40B4-BE49-F238E27FC236}">
                <a16:creationId xmlns:a16="http://schemas.microsoft.com/office/drawing/2014/main" id="{B62951AD-66AD-E018-085D-1D53DEF47852}"/>
              </a:ext>
            </a:extLst>
          </p:cNvPr>
          <p:cNvPicPr>
            <a:picLocks noChangeAspect="1"/>
          </p:cNvPicPr>
          <p:nvPr/>
        </p:nvPicPr>
        <p:blipFill>
          <a:blip r:embed="rId4"/>
          <a:stretch>
            <a:fillRect/>
          </a:stretch>
        </p:blipFill>
        <p:spPr>
          <a:xfrm>
            <a:off x="3960764" y="1508987"/>
            <a:ext cx="1113934" cy="1113934"/>
          </a:xfrm>
          <a:prstGeom prst="rect">
            <a:avLst/>
          </a:prstGeom>
        </p:spPr>
      </p:pic>
      <p:pic>
        <p:nvPicPr>
          <p:cNvPr id="8" name="Picture 7">
            <a:extLst>
              <a:ext uri="{FF2B5EF4-FFF2-40B4-BE49-F238E27FC236}">
                <a16:creationId xmlns:a16="http://schemas.microsoft.com/office/drawing/2014/main" id="{90971365-A9D9-3448-A175-9EE196FCC449}"/>
              </a:ext>
            </a:extLst>
          </p:cNvPr>
          <p:cNvPicPr>
            <a:picLocks noChangeAspect="1"/>
          </p:cNvPicPr>
          <p:nvPr/>
        </p:nvPicPr>
        <p:blipFill>
          <a:blip r:embed="rId5"/>
          <a:stretch>
            <a:fillRect/>
          </a:stretch>
        </p:blipFill>
        <p:spPr>
          <a:xfrm>
            <a:off x="6419137" y="1508987"/>
            <a:ext cx="1123165" cy="1123165"/>
          </a:xfrm>
          <a:prstGeom prst="rect">
            <a:avLst/>
          </a:prstGeom>
        </p:spPr>
      </p:pic>
    </p:spTree>
    <p:extLst>
      <p:ext uri="{BB962C8B-B14F-4D97-AF65-F5344CB8AC3E}">
        <p14:creationId xmlns:p14="http://schemas.microsoft.com/office/powerpoint/2010/main" val="17588748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2558488" y="561935"/>
            <a:ext cx="4027024" cy="11813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Q&amp;A System</a:t>
            </a:r>
            <a:endParaRPr sz="4800" dirty="0"/>
          </a:p>
        </p:txBody>
      </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picture containing vector graphics&#10;&#10;Description automatically generated">
            <a:extLst>
              <a:ext uri="{FF2B5EF4-FFF2-40B4-BE49-F238E27FC236}">
                <a16:creationId xmlns:a16="http://schemas.microsoft.com/office/drawing/2014/main" id="{39A0A4EA-CC31-E546-A462-09478C48738D}"/>
              </a:ext>
            </a:extLst>
          </p:cNvPr>
          <p:cNvPicPr>
            <a:picLocks noChangeAspect="1"/>
          </p:cNvPicPr>
          <p:nvPr/>
        </p:nvPicPr>
        <p:blipFill>
          <a:blip r:embed="rId3"/>
          <a:stretch>
            <a:fillRect/>
          </a:stretch>
        </p:blipFill>
        <p:spPr>
          <a:xfrm>
            <a:off x="690853" y="2287272"/>
            <a:ext cx="2778249" cy="1852166"/>
          </a:xfrm>
          <a:prstGeom prst="rect">
            <a:avLst/>
          </a:prstGeom>
        </p:spPr>
      </p:pic>
      <p:sp>
        <p:nvSpPr>
          <p:cNvPr id="101" name="Google Shape;1247;p46">
            <a:extLst>
              <a:ext uri="{FF2B5EF4-FFF2-40B4-BE49-F238E27FC236}">
                <a16:creationId xmlns:a16="http://schemas.microsoft.com/office/drawing/2014/main" id="{28A87891-6E16-C148-B918-C02DEA746135}"/>
              </a:ext>
            </a:extLst>
          </p:cNvPr>
          <p:cNvSpPr txBox="1">
            <a:spLocks/>
          </p:cNvSpPr>
          <p:nvPr/>
        </p:nvSpPr>
        <p:spPr>
          <a:xfrm>
            <a:off x="4028019" y="2287272"/>
            <a:ext cx="3878228" cy="6265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Heebo" pitchFamily="2" charset="-79"/>
                <a:cs typeface="Heebo" pitchFamily="2" charset="-79"/>
              </a:rPr>
              <a:t>We collect data from vast of law documents and lawyer to build an intelligent system.</a:t>
            </a:r>
          </a:p>
        </p:txBody>
      </p:sp>
      <p:sp>
        <p:nvSpPr>
          <p:cNvPr id="102" name="Google Shape;1247;p46">
            <a:extLst>
              <a:ext uri="{FF2B5EF4-FFF2-40B4-BE49-F238E27FC236}">
                <a16:creationId xmlns:a16="http://schemas.microsoft.com/office/drawing/2014/main" id="{8B71345F-38AC-1448-BA3C-D86A30302C15}"/>
              </a:ext>
            </a:extLst>
          </p:cNvPr>
          <p:cNvSpPr txBox="1">
            <a:spLocks/>
          </p:cNvSpPr>
          <p:nvPr/>
        </p:nvSpPr>
        <p:spPr>
          <a:xfrm>
            <a:off x="4028019" y="3214383"/>
            <a:ext cx="3878228" cy="6265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Heebo" pitchFamily="2" charset="-79"/>
                <a:cs typeface="Heebo" pitchFamily="2" charset="-79"/>
              </a:rPr>
              <a:t>This system can answer a list of ranked articles related to the question</a:t>
            </a:r>
          </a:p>
        </p:txBody>
      </p:sp>
    </p:spTree>
    <p:extLst>
      <p:ext uri="{BB962C8B-B14F-4D97-AF65-F5344CB8AC3E}">
        <p14:creationId xmlns:p14="http://schemas.microsoft.com/office/powerpoint/2010/main" val="27077499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300"/>
                                        </p:tgtEl>
                                        <p:attrNameLst>
                                          <p:attrName>style.visibility</p:attrName>
                                        </p:attrNameLst>
                                      </p:cBhvr>
                                      <p:to>
                                        <p:strVal val="visible"/>
                                      </p:to>
                                    </p:set>
                                    <p:anim calcmode="lin" valueType="num">
                                      <p:cBhvr>
                                        <p:cTn id="7" dur="500" fill="hold"/>
                                        <p:tgtEl>
                                          <p:spTgt spid="1300"/>
                                        </p:tgtEl>
                                        <p:attrNameLst>
                                          <p:attrName>ppt_x</p:attrName>
                                        </p:attrNameLst>
                                      </p:cBhvr>
                                      <p:tavLst>
                                        <p:tav tm="0">
                                          <p:val>
                                            <p:strVal val="#ppt_x-#ppt_w/2"/>
                                          </p:val>
                                        </p:tav>
                                        <p:tav tm="100000">
                                          <p:val>
                                            <p:strVal val="#ppt_x"/>
                                          </p:val>
                                        </p:tav>
                                      </p:tavLst>
                                    </p:anim>
                                    <p:anim calcmode="lin" valueType="num">
                                      <p:cBhvr>
                                        <p:cTn id="8" dur="500" fill="hold"/>
                                        <p:tgtEl>
                                          <p:spTgt spid="1300"/>
                                        </p:tgtEl>
                                        <p:attrNameLst>
                                          <p:attrName>ppt_y</p:attrName>
                                        </p:attrNameLst>
                                      </p:cBhvr>
                                      <p:tavLst>
                                        <p:tav tm="0">
                                          <p:val>
                                            <p:strVal val="#ppt_y"/>
                                          </p:val>
                                        </p:tav>
                                        <p:tav tm="100000">
                                          <p:val>
                                            <p:strVal val="#ppt_y"/>
                                          </p:val>
                                        </p:tav>
                                      </p:tavLst>
                                    </p:anim>
                                    <p:anim calcmode="lin" valueType="num">
                                      <p:cBhvr>
                                        <p:cTn id="9" dur="500" fill="hold"/>
                                        <p:tgtEl>
                                          <p:spTgt spid="1300"/>
                                        </p:tgtEl>
                                        <p:attrNameLst>
                                          <p:attrName>ppt_w</p:attrName>
                                        </p:attrNameLst>
                                      </p:cBhvr>
                                      <p:tavLst>
                                        <p:tav tm="0">
                                          <p:val>
                                            <p:fltVal val="0"/>
                                          </p:val>
                                        </p:tav>
                                        <p:tav tm="100000">
                                          <p:val>
                                            <p:strVal val="#ppt_w"/>
                                          </p:val>
                                        </p:tav>
                                      </p:tavLst>
                                    </p:anim>
                                    <p:anim calcmode="lin" valueType="num">
                                      <p:cBhvr>
                                        <p:cTn id="10" dur="500" fill="hold"/>
                                        <p:tgtEl>
                                          <p:spTgt spid="1300"/>
                                        </p:tgtEl>
                                        <p:attrNameLst>
                                          <p:attrName>ppt_h</p:attrName>
                                        </p:attrNameLst>
                                      </p:cBhvr>
                                      <p:tavLst>
                                        <p:tav tm="0">
                                          <p:val>
                                            <p:strVal val="#ppt_h"/>
                                          </p:val>
                                        </p:tav>
                                        <p:tav tm="100000">
                                          <p:val>
                                            <p:strVal val="#ppt_h"/>
                                          </p:val>
                                        </p:tav>
                                      </p:tavLst>
                                    </p:anim>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grpId="0" nodeType="clickEffect">
                                  <p:stCondLst>
                                    <p:cond delay="0"/>
                                  </p:stCondLst>
                                  <p:childTnLst>
                                    <p:set>
                                      <p:cBhvr>
                                        <p:cTn id="17" dur="1" fill="hold">
                                          <p:stCondLst>
                                            <p:cond delay="0"/>
                                          </p:stCondLst>
                                        </p:cTn>
                                        <p:tgtEl>
                                          <p:spTgt spid="101"/>
                                        </p:tgtEl>
                                        <p:attrNameLst>
                                          <p:attrName>style.visibility</p:attrName>
                                        </p:attrNameLst>
                                      </p:cBhvr>
                                      <p:to>
                                        <p:strVal val="visible"/>
                                      </p:to>
                                    </p:set>
                                    <p:anim calcmode="lin" valueType="num">
                                      <p:cBhvr>
                                        <p:cTn id="18" dur="500" fill="hold"/>
                                        <p:tgtEl>
                                          <p:spTgt spid="101"/>
                                        </p:tgtEl>
                                        <p:attrNameLst>
                                          <p:attrName>ppt_x</p:attrName>
                                        </p:attrNameLst>
                                      </p:cBhvr>
                                      <p:tavLst>
                                        <p:tav tm="0">
                                          <p:val>
                                            <p:strVal val="#ppt_x-#ppt_w/2"/>
                                          </p:val>
                                        </p:tav>
                                        <p:tav tm="100000">
                                          <p:val>
                                            <p:strVal val="#ppt_x"/>
                                          </p:val>
                                        </p:tav>
                                      </p:tavLst>
                                    </p:anim>
                                    <p:anim calcmode="lin" valueType="num">
                                      <p:cBhvr>
                                        <p:cTn id="19" dur="500" fill="hold"/>
                                        <p:tgtEl>
                                          <p:spTgt spid="101"/>
                                        </p:tgtEl>
                                        <p:attrNameLst>
                                          <p:attrName>ppt_y</p:attrName>
                                        </p:attrNameLst>
                                      </p:cBhvr>
                                      <p:tavLst>
                                        <p:tav tm="0">
                                          <p:val>
                                            <p:strVal val="#ppt_y"/>
                                          </p:val>
                                        </p:tav>
                                        <p:tav tm="100000">
                                          <p:val>
                                            <p:strVal val="#ppt_y"/>
                                          </p:val>
                                        </p:tav>
                                      </p:tavLst>
                                    </p:anim>
                                    <p:anim calcmode="lin" valueType="num">
                                      <p:cBhvr>
                                        <p:cTn id="20" dur="500" fill="hold"/>
                                        <p:tgtEl>
                                          <p:spTgt spid="101"/>
                                        </p:tgtEl>
                                        <p:attrNameLst>
                                          <p:attrName>ppt_w</p:attrName>
                                        </p:attrNameLst>
                                      </p:cBhvr>
                                      <p:tavLst>
                                        <p:tav tm="0">
                                          <p:val>
                                            <p:fltVal val="0"/>
                                          </p:val>
                                        </p:tav>
                                        <p:tav tm="100000">
                                          <p:val>
                                            <p:strVal val="#ppt_w"/>
                                          </p:val>
                                        </p:tav>
                                      </p:tavLst>
                                    </p:anim>
                                    <p:anim calcmode="lin" valueType="num">
                                      <p:cBhvr>
                                        <p:cTn id="21" dur="500" fill="hold"/>
                                        <p:tgtEl>
                                          <p:spTgt spid="101"/>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grpId="0" nodeType="clickEffect">
                                  <p:stCondLst>
                                    <p:cond delay="0"/>
                                  </p:stCondLst>
                                  <p:childTnLst>
                                    <p:set>
                                      <p:cBhvr>
                                        <p:cTn id="25" dur="1" fill="hold">
                                          <p:stCondLst>
                                            <p:cond delay="0"/>
                                          </p:stCondLst>
                                        </p:cTn>
                                        <p:tgtEl>
                                          <p:spTgt spid="102"/>
                                        </p:tgtEl>
                                        <p:attrNameLst>
                                          <p:attrName>style.visibility</p:attrName>
                                        </p:attrNameLst>
                                      </p:cBhvr>
                                      <p:to>
                                        <p:strVal val="visible"/>
                                      </p:to>
                                    </p:set>
                                    <p:anim calcmode="lin" valueType="num">
                                      <p:cBhvr>
                                        <p:cTn id="26" dur="500" fill="hold"/>
                                        <p:tgtEl>
                                          <p:spTgt spid="102"/>
                                        </p:tgtEl>
                                        <p:attrNameLst>
                                          <p:attrName>ppt_x</p:attrName>
                                        </p:attrNameLst>
                                      </p:cBhvr>
                                      <p:tavLst>
                                        <p:tav tm="0">
                                          <p:val>
                                            <p:strVal val="#ppt_x-#ppt_w/2"/>
                                          </p:val>
                                        </p:tav>
                                        <p:tav tm="100000">
                                          <p:val>
                                            <p:strVal val="#ppt_x"/>
                                          </p:val>
                                        </p:tav>
                                      </p:tavLst>
                                    </p:anim>
                                    <p:anim calcmode="lin" valueType="num">
                                      <p:cBhvr>
                                        <p:cTn id="27" dur="500" fill="hold"/>
                                        <p:tgtEl>
                                          <p:spTgt spid="102"/>
                                        </p:tgtEl>
                                        <p:attrNameLst>
                                          <p:attrName>ppt_y</p:attrName>
                                        </p:attrNameLst>
                                      </p:cBhvr>
                                      <p:tavLst>
                                        <p:tav tm="0">
                                          <p:val>
                                            <p:strVal val="#ppt_y"/>
                                          </p:val>
                                        </p:tav>
                                        <p:tav tm="100000">
                                          <p:val>
                                            <p:strVal val="#ppt_y"/>
                                          </p:val>
                                        </p:tav>
                                      </p:tavLst>
                                    </p:anim>
                                    <p:anim calcmode="lin" valueType="num">
                                      <p:cBhvr>
                                        <p:cTn id="28" dur="500" fill="hold"/>
                                        <p:tgtEl>
                                          <p:spTgt spid="102"/>
                                        </p:tgtEl>
                                        <p:attrNameLst>
                                          <p:attrName>ppt_w</p:attrName>
                                        </p:attrNameLst>
                                      </p:cBhvr>
                                      <p:tavLst>
                                        <p:tav tm="0">
                                          <p:val>
                                            <p:fltVal val="0"/>
                                          </p:val>
                                        </p:tav>
                                        <p:tav tm="100000">
                                          <p:val>
                                            <p:strVal val="#ppt_w"/>
                                          </p:val>
                                        </p:tav>
                                      </p:tavLst>
                                    </p:anim>
                                    <p:anim calcmode="lin" valueType="num">
                                      <p:cBhvr>
                                        <p:cTn id="29" dur="500" fill="hold"/>
                                        <p:tgtEl>
                                          <p:spTgt spid="1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 grpId="0"/>
      <p:bldP spid="101" grpId="0"/>
      <p:bldP spid="10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2558487" y="1105469"/>
            <a:ext cx="4027024" cy="11813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Extensibility</a:t>
            </a:r>
            <a:endParaRPr sz="4800" dirty="0"/>
          </a:p>
        </p:txBody>
      </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Google Shape;943;p35">
            <a:extLst>
              <a:ext uri="{FF2B5EF4-FFF2-40B4-BE49-F238E27FC236}">
                <a16:creationId xmlns:a16="http://schemas.microsoft.com/office/drawing/2014/main" id="{AA7DE3F7-E6D9-B84F-8877-DC76B88B0807}"/>
              </a:ext>
            </a:extLst>
          </p:cNvPr>
          <p:cNvSpPr txBox="1">
            <a:spLocks/>
          </p:cNvSpPr>
          <p:nvPr/>
        </p:nvSpPr>
        <p:spPr>
          <a:xfrm>
            <a:off x="2036928" y="2801214"/>
            <a:ext cx="5070143" cy="599039"/>
          </a:xfrm>
          <a:prstGeom prst="rect">
            <a:avLst/>
          </a:prstGeom>
          <a:solidFill>
            <a:schemeClr val="accent1"/>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6"/>
                </a:solidFill>
              </a:rPr>
              <a:t>Our system could extract and retrieve knowledge from different types of law documents and questions automatically.</a:t>
            </a:r>
          </a:p>
        </p:txBody>
      </p:sp>
      <p:cxnSp>
        <p:nvCxnSpPr>
          <p:cNvPr id="3" name="Straight Connector 2">
            <a:extLst>
              <a:ext uri="{FF2B5EF4-FFF2-40B4-BE49-F238E27FC236}">
                <a16:creationId xmlns:a16="http://schemas.microsoft.com/office/drawing/2014/main" id="{1AEAD2B4-CE75-B12F-6CC2-04A70AD74206}"/>
              </a:ext>
            </a:extLst>
          </p:cNvPr>
          <p:cNvCxnSpPr/>
          <p:nvPr/>
        </p:nvCxnSpPr>
        <p:spPr>
          <a:xfrm>
            <a:off x="2036928" y="1264444"/>
            <a:ext cx="0" cy="814387"/>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91305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1300"/>
                                        </p:tgtEl>
                                        <p:attrNameLst>
                                          <p:attrName>style.visibility</p:attrName>
                                        </p:attrNameLst>
                                      </p:cBhvr>
                                      <p:to>
                                        <p:strVal val="visible"/>
                                      </p:to>
                                    </p:set>
                                    <p:anim calcmode="lin" valueType="num">
                                      <p:cBhvr>
                                        <p:cTn id="7" dur="500" fill="hold"/>
                                        <p:tgtEl>
                                          <p:spTgt spid="1300"/>
                                        </p:tgtEl>
                                        <p:attrNameLst>
                                          <p:attrName>ppt_x</p:attrName>
                                        </p:attrNameLst>
                                      </p:cBhvr>
                                      <p:tavLst>
                                        <p:tav tm="0">
                                          <p:val>
                                            <p:strVal val="#ppt_x-#ppt_w/2"/>
                                          </p:val>
                                        </p:tav>
                                        <p:tav tm="100000">
                                          <p:val>
                                            <p:strVal val="#ppt_x"/>
                                          </p:val>
                                        </p:tav>
                                      </p:tavLst>
                                    </p:anim>
                                    <p:anim calcmode="lin" valueType="num">
                                      <p:cBhvr>
                                        <p:cTn id="8" dur="500" fill="hold"/>
                                        <p:tgtEl>
                                          <p:spTgt spid="1300"/>
                                        </p:tgtEl>
                                        <p:attrNameLst>
                                          <p:attrName>ppt_y</p:attrName>
                                        </p:attrNameLst>
                                      </p:cBhvr>
                                      <p:tavLst>
                                        <p:tav tm="0">
                                          <p:val>
                                            <p:strVal val="#ppt_y"/>
                                          </p:val>
                                        </p:tav>
                                        <p:tav tm="100000">
                                          <p:val>
                                            <p:strVal val="#ppt_y"/>
                                          </p:val>
                                        </p:tav>
                                      </p:tavLst>
                                    </p:anim>
                                    <p:anim calcmode="lin" valueType="num">
                                      <p:cBhvr>
                                        <p:cTn id="9" dur="500" fill="hold"/>
                                        <p:tgtEl>
                                          <p:spTgt spid="1300"/>
                                        </p:tgtEl>
                                        <p:attrNameLst>
                                          <p:attrName>ppt_w</p:attrName>
                                        </p:attrNameLst>
                                      </p:cBhvr>
                                      <p:tavLst>
                                        <p:tav tm="0">
                                          <p:val>
                                            <p:fltVal val="0"/>
                                          </p:val>
                                        </p:tav>
                                        <p:tav tm="100000">
                                          <p:val>
                                            <p:strVal val="#ppt_w"/>
                                          </p:val>
                                        </p:tav>
                                      </p:tavLst>
                                    </p:anim>
                                    <p:anim calcmode="lin" valueType="num">
                                      <p:cBhvr>
                                        <p:cTn id="10" dur="500" fill="hold"/>
                                        <p:tgtEl>
                                          <p:spTgt spid="130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5400000">
                                      <p:cBhvr>
                                        <p:cTn id="14" dur="500" fill="hold"/>
                                        <p:tgtEl>
                                          <p:spTgt spid="3"/>
                                        </p:tgtEl>
                                        <p:attrNameLst>
                                          <p:attrName>r</p:attrName>
                                        </p:attrNameLst>
                                      </p:cBhvr>
                                    </p:animRot>
                                  </p:childTnLst>
                                </p:cTn>
                              </p:par>
                              <p:par>
                                <p:cTn id="15" presetID="36" presetClass="path" presetSubtype="0" accel="50000" decel="50000" fill="hold" nodeType="withEffect">
                                  <p:stCondLst>
                                    <p:cond delay="0"/>
                                  </p:stCondLst>
                                  <p:childTnLst>
                                    <p:animMotion origin="layout" path="M -3.05556E-6 5.55112E-17 L -3.05556E-6 0.08735 C -3.05556E-6 0.12654 0.06893 0.175 0.125 0.175 L 0.25 0.175 " pathEditMode="relative" rAng="0" ptsTypes="AAAA">
                                      <p:cBhvr>
                                        <p:cTn id="16" dur="1000" fill="hold"/>
                                        <p:tgtEl>
                                          <p:spTgt spid="3"/>
                                        </p:tgtEl>
                                        <p:attrNameLst>
                                          <p:attrName>ppt_x</p:attrName>
                                          <p:attrName>ppt_y</p:attrName>
                                        </p:attrNameLst>
                                      </p:cBhvr>
                                      <p:rCtr x="12500" y="8735"/>
                                    </p:animMotion>
                                  </p:childTnLst>
                                </p:cTn>
                              </p:par>
                            </p:childTnLst>
                          </p:cTn>
                        </p:par>
                        <p:par>
                          <p:cTn id="17" fill="hold">
                            <p:stCondLst>
                              <p:cond delay="1000"/>
                            </p:stCondLst>
                            <p:childTnLst>
                              <p:par>
                                <p:cTn id="18" presetID="6" presetClass="emph" presetSubtype="0" fill="hold" nodeType="afterEffect">
                                  <p:stCondLst>
                                    <p:cond delay="0"/>
                                  </p:stCondLst>
                                  <p:childTnLst>
                                    <p:animScale>
                                      <p:cBhvr>
                                        <p:cTn id="19" dur="500" fill="hold"/>
                                        <p:tgtEl>
                                          <p:spTgt spid="3"/>
                                        </p:tgtEl>
                                      </p:cBhvr>
                                      <p:by x="100000" y="600000"/>
                                    </p:animScale>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 grpId="0"/>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2558488" y="561935"/>
            <a:ext cx="4027024" cy="11813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Usability</a:t>
            </a:r>
            <a:endParaRPr sz="4800" dirty="0"/>
          </a:p>
        </p:txBody>
      </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Icon&#10;&#10;Description automatically generated">
            <a:extLst>
              <a:ext uri="{FF2B5EF4-FFF2-40B4-BE49-F238E27FC236}">
                <a16:creationId xmlns:a16="http://schemas.microsoft.com/office/drawing/2014/main" id="{0E486277-72F4-8B4B-A0A3-D2B8EB4059FC}"/>
              </a:ext>
            </a:extLst>
          </p:cNvPr>
          <p:cNvPicPr>
            <a:picLocks noChangeAspect="1"/>
          </p:cNvPicPr>
          <p:nvPr/>
        </p:nvPicPr>
        <p:blipFill>
          <a:blip r:embed="rId3"/>
          <a:stretch>
            <a:fillRect/>
          </a:stretch>
        </p:blipFill>
        <p:spPr>
          <a:xfrm>
            <a:off x="5745835" y="2901475"/>
            <a:ext cx="992919" cy="992919"/>
          </a:xfrm>
          <a:prstGeom prst="rect">
            <a:avLst/>
          </a:prstGeom>
        </p:spPr>
      </p:pic>
      <p:pic>
        <p:nvPicPr>
          <p:cNvPr id="10" name="Picture 9" descr="Icon&#10;&#10;Description automatically generated">
            <a:extLst>
              <a:ext uri="{FF2B5EF4-FFF2-40B4-BE49-F238E27FC236}">
                <a16:creationId xmlns:a16="http://schemas.microsoft.com/office/drawing/2014/main" id="{BCE27C12-FB3C-BB48-8AEF-5AFAD4F262BF}"/>
              </a:ext>
            </a:extLst>
          </p:cNvPr>
          <p:cNvPicPr>
            <a:picLocks noChangeAspect="1"/>
          </p:cNvPicPr>
          <p:nvPr/>
        </p:nvPicPr>
        <p:blipFill rotWithShape="1">
          <a:blip r:embed="rId4"/>
          <a:srcRect l="8266" t="8657" r="10380" b="10840"/>
          <a:stretch/>
        </p:blipFill>
        <p:spPr>
          <a:xfrm>
            <a:off x="1123336" y="2440507"/>
            <a:ext cx="2017429" cy="1996322"/>
          </a:xfrm>
          <a:prstGeom prst="rect">
            <a:avLst/>
          </a:prstGeom>
        </p:spPr>
      </p:pic>
      <p:pic>
        <p:nvPicPr>
          <p:cNvPr id="42" name="Picture 41">
            <a:extLst>
              <a:ext uri="{FF2B5EF4-FFF2-40B4-BE49-F238E27FC236}">
                <a16:creationId xmlns:a16="http://schemas.microsoft.com/office/drawing/2014/main" id="{1AD9C0F0-EC81-D442-AEA0-53F96EEFC94D}"/>
              </a:ext>
            </a:extLst>
          </p:cNvPr>
          <p:cNvPicPr>
            <a:picLocks noChangeAspect="1"/>
          </p:cNvPicPr>
          <p:nvPr/>
        </p:nvPicPr>
        <p:blipFill>
          <a:blip r:embed="rId5"/>
          <a:stretch>
            <a:fillRect/>
          </a:stretch>
        </p:blipFill>
        <p:spPr>
          <a:xfrm>
            <a:off x="3614571" y="2440506"/>
            <a:ext cx="1914858" cy="1914858"/>
          </a:xfrm>
          <a:prstGeom prst="rect">
            <a:avLst/>
          </a:prstGeom>
        </p:spPr>
      </p:pic>
      <p:sp>
        <p:nvSpPr>
          <p:cNvPr id="43" name="Google Shape;943;p35">
            <a:extLst>
              <a:ext uri="{FF2B5EF4-FFF2-40B4-BE49-F238E27FC236}">
                <a16:creationId xmlns:a16="http://schemas.microsoft.com/office/drawing/2014/main" id="{1E4EF9FE-E8EE-E14B-923A-8FC34F3D00E2}"/>
              </a:ext>
            </a:extLst>
          </p:cNvPr>
          <p:cNvSpPr txBox="1">
            <a:spLocks/>
          </p:cNvSpPr>
          <p:nvPr/>
        </p:nvSpPr>
        <p:spPr>
          <a:xfrm>
            <a:off x="2168959" y="1723322"/>
            <a:ext cx="4806082" cy="599039"/>
          </a:xfrm>
          <a:prstGeom prst="rect">
            <a:avLst/>
          </a:prstGeom>
          <a:solidFill>
            <a:schemeClr val="accent1"/>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6"/>
                </a:solidFill>
              </a:rPr>
              <a:t>We served users content over the internet without any further installation</a:t>
            </a:r>
          </a:p>
        </p:txBody>
      </p:sp>
    </p:spTree>
    <p:extLst>
      <p:ext uri="{BB962C8B-B14F-4D97-AF65-F5344CB8AC3E}">
        <p14:creationId xmlns:p14="http://schemas.microsoft.com/office/powerpoint/2010/main" val="16585778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 name="Google Shape;941;p35">
            <a:extLst>
              <a:ext uri="{FF2B5EF4-FFF2-40B4-BE49-F238E27FC236}">
                <a16:creationId xmlns:a16="http://schemas.microsoft.com/office/drawing/2014/main" id="{FB429A59-5963-B64C-840C-AEDD1ADD99D8}"/>
              </a:ext>
            </a:extLst>
          </p:cNvPr>
          <p:cNvSpPr txBox="1">
            <a:spLocks noGrp="1"/>
          </p:cNvSpPr>
          <p:nvPr>
            <p:ph type="title"/>
          </p:nvPr>
        </p:nvSpPr>
        <p:spPr>
          <a:xfrm>
            <a:off x="2122990" y="1256564"/>
            <a:ext cx="489801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RESEARCH</a:t>
            </a:r>
            <a:endParaRPr dirty="0"/>
          </a:p>
        </p:txBody>
      </p:sp>
      <p:sp>
        <p:nvSpPr>
          <p:cNvPr id="67" name="Google Shape;943;p35">
            <a:extLst>
              <a:ext uri="{FF2B5EF4-FFF2-40B4-BE49-F238E27FC236}">
                <a16:creationId xmlns:a16="http://schemas.microsoft.com/office/drawing/2014/main" id="{4A064C43-2D88-FE4A-8836-923394143DFC}"/>
              </a:ext>
            </a:extLst>
          </p:cNvPr>
          <p:cNvSpPr txBox="1">
            <a:spLocks noGrp="1"/>
          </p:cNvSpPr>
          <p:nvPr>
            <p:ph type="subTitle" idx="1"/>
          </p:nvPr>
        </p:nvSpPr>
        <p:spPr>
          <a:xfrm>
            <a:off x="1895625" y="2575735"/>
            <a:ext cx="5352748" cy="832019"/>
          </a:xfrm>
          <a:prstGeom prst="rect">
            <a:avLst/>
          </a:prstGeom>
          <a:solidFill>
            <a:schemeClr val="accent1"/>
          </a:solidFill>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6"/>
                </a:solidFill>
              </a:rPr>
              <a:t>The 15</a:t>
            </a:r>
            <a:r>
              <a:rPr lang="en-US" baseline="30000" dirty="0">
                <a:solidFill>
                  <a:schemeClr val="accent6"/>
                </a:solidFill>
              </a:rPr>
              <a:t>th</a:t>
            </a:r>
            <a:r>
              <a:rPr lang="en-US" dirty="0">
                <a:solidFill>
                  <a:schemeClr val="accent6"/>
                </a:solidFill>
              </a:rPr>
              <a:t> Conference on Agents and Artificial Intelligence (ICAART 2023)</a:t>
            </a:r>
            <a:endParaRPr dirty="0">
              <a:solidFill>
                <a:schemeClr val="accent6"/>
              </a:solidFill>
            </a:endParaRPr>
          </a:p>
        </p:txBody>
      </p:sp>
      <p:cxnSp>
        <p:nvCxnSpPr>
          <p:cNvPr id="28" name="Straight Connector 27">
            <a:extLst>
              <a:ext uri="{FF2B5EF4-FFF2-40B4-BE49-F238E27FC236}">
                <a16:creationId xmlns:a16="http://schemas.microsoft.com/office/drawing/2014/main" id="{3CC0F07D-D14A-044B-87D0-989501C605D1}"/>
              </a:ext>
            </a:extLst>
          </p:cNvPr>
          <p:cNvCxnSpPr>
            <a:cxnSpLocks/>
          </p:cNvCxnSpPr>
          <p:nvPr/>
        </p:nvCxnSpPr>
        <p:spPr>
          <a:xfrm>
            <a:off x="1763999" y="2253273"/>
            <a:ext cx="56160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515948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44"/>
          <p:cNvSpPr txBox="1">
            <a:spLocks noGrp="1"/>
          </p:cNvSpPr>
          <p:nvPr>
            <p:ph type="title"/>
          </p:nvPr>
        </p:nvSpPr>
        <p:spPr>
          <a:xfrm>
            <a:off x="2421000" y="649407"/>
            <a:ext cx="4302000" cy="6097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Traffic-Law model </a:t>
            </a:r>
            <a:endParaRPr sz="2800"/>
          </a:p>
        </p:txBody>
      </p:sp>
      <p:sp>
        <p:nvSpPr>
          <p:cNvPr id="1232" name="Google Shape;1232;p44"/>
          <p:cNvSpPr txBox="1">
            <a:spLocks noGrp="1"/>
          </p:cNvSpPr>
          <p:nvPr>
            <p:ph type="subTitle" idx="1"/>
          </p:nvPr>
        </p:nvSpPr>
        <p:spPr>
          <a:xfrm>
            <a:off x="4429593" y="2110331"/>
            <a:ext cx="4301999" cy="144917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300" dirty="0"/>
              <a:t>This model is efficient for representing knowledge of relation in legal domain</a:t>
            </a:r>
          </a:p>
          <a:p>
            <a:pPr marL="285750" lvl="0" indent="-285750" algn="l" rtl="0">
              <a:lnSpc>
                <a:spcPct val="150000"/>
              </a:lnSpc>
              <a:spcBef>
                <a:spcPts val="0"/>
              </a:spcBef>
              <a:spcAft>
                <a:spcPts val="0"/>
              </a:spcAft>
              <a:buFont typeface="Arial" panose="020B0604020202020204" pitchFamily="34" charset="0"/>
              <a:buChar char="•"/>
            </a:pPr>
            <a:r>
              <a:rPr lang="vi-VN" sz="1300" dirty="0"/>
              <a:t>It is an ontology model adopted from Rela-model</a:t>
            </a:r>
          </a:p>
          <a:p>
            <a:pPr marL="285750" lvl="0" indent="-285750" algn="l" rtl="0">
              <a:lnSpc>
                <a:spcPct val="150000"/>
              </a:lnSpc>
              <a:spcBef>
                <a:spcPts val="0"/>
              </a:spcBef>
              <a:spcAft>
                <a:spcPts val="0"/>
              </a:spcAft>
              <a:buFont typeface="Arial" panose="020B0604020202020204" pitchFamily="34" charset="0"/>
              <a:buChar char="•"/>
            </a:pPr>
            <a:r>
              <a:rPr lang="vi-VN" sz="1300" dirty="0"/>
              <a:t>The model is a combination of three components</a:t>
            </a:r>
            <a:endParaRPr sz="1300" dirty="0"/>
          </a:p>
        </p:txBody>
      </p:sp>
      <p:pic>
        <p:nvPicPr>
          <p:cNvPr id="6" name="Picture Placeholder 5">
            <a:extLst>
              <a:ext uri="{FF2B5EF4-FFF2-40B4-BE49-F238E27FC236}">
                <a16:creationId xmlns:a16="http://schemas.microsoft.com/office/drawing/2014/main" id="{CB7E8005-62A5-1B4C-81E2-3B53804340DD}"/>
              </a:ext>
            </a:extLst>
          </p:cNvPr>
          <p:cNvPicPr>
            <a:picLocks noGrp="1" noChangeAspect="1"/>
          </p:cNvPicPr>
          <p:nvPr>
            <p:ph type="pic" idx="2"/>
          </p:nvPr>
        </p:nvPicPr>
        <p:blipFill rotWithShape="1">
          <a:blip r:embed="rId3"/>
          <a:srcRect l="12018" t="12524" r="12018"/>
          <a:stretch/>
        </p:blipFill>
        <p:spPr>
          <a:xfrm>
            <a:off x="844035" y="1531689"/>
            <a:ext cx="3585558" cy="2606454"/>
          </a:xfrm>
        </p:spPr>
      </p:pic>
    </p:spTree>
    <p:extLst>
      <p:ext uri="{BB962C8B-B14F-4D97-AF65-F5344CB8AC3E}">
        <p14:creationId xmlns:p14="http://schemas.microsoft.com/office/powerpoint/2010/main" val="116649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44"/>
          <p:cNvSpPr txBox="1">
            <a:spLocks noGrp="1"/>
          </p:cNvSpPr>
          <p:nvPr>
            <p:ph type="title"/>
          </p:nvPr>
        </p:nvSpPr>
        <p:spPr>
          <a:xfrm>
            <a:off x="2421000" y="649407"/>
            <a:ext cx="4302000" cy="6097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Traffic-Law model </a:t>
            </a:r>
            <a:endParaRPr sz="2800"/>
          </a:p>
        </p:txBody>
      </p:sp>
      <p:sp>
        <p:nvSpPr>
          <p:cNvPr id="4" name="Rectangle 3">
            <a:extLst>
              <a:ext uri="{FF2B5EF4-FFF2-40B4-BE49-F238E27FC236}">
                <a16:creationId xmlns:a16="http://schemas.microsoft.com/office/drawing/2014/main" id="{979EA8AD-DB9C-D74E-AE3F-A2C1860470A6}"/>
              </a:ext>
            </a:extLst>
          </p:cNvPr>
          <p:cNvSpPr/>
          <p:nvPr/>
        </p:nvSpPr>
        <p:spPr>
          <a:xfrm>
            <a:off x="2917826" y="3152776"/>
            <a:ext cx="987424" cy="12509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F4B80EA2-280C-F446-87AC-99B21256648E}"/>
              </a:ext>
            </a:extLst>
          </p:cNvPr>
          <p:cNvSpPr/>
          <p:nvPr/>
        </p:nvSpPr>
        <p:spPr>
          <a:xfrm>
            <a:off x="5213350" y="3800475"/>
            <a:ext cx="1092200" cy="554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056F3AED-6F43-9147-AA5A-6A177126D841}"/>
              </a:ext>
            </a:extLst>
          </p:cNvPr>
          <p:cNvSpPr/>
          <p:nvPr/>
        </p:nvSpPr>
        <p:spPr>
          <a:xfrm>
            <a:off x="6333820" y="2117154"/>
            <a:ext cx="313841" cy="1309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1" name="Picture Placeholder 10" descr="Timeline&#10;&#10;Description automatically generated">
            <a:extLst>
              <a:ext uri="{FF2B5EF4-FFF2-40B4-BE49-F238E27FC236}">
                <a16:creationId xmlns:a16="http://schemas.microsoft.com/office/drawing/2014/main" id="{D125921A-208C-A743-B11D-C30CC50EE004}"/>
              </a:ext>
            </a:extLst>
          </p:cNvPr>
          <p:cNvPicPr>
            <a:picLocks noGrp="1" noChangeAspect="1"/>
          </p:cNvPicPr>
          <p:nvPr>
            <p:ph type="pic" idx="2"/>
          </p:nvPr>
        </p:nvPicPr>
        <p:blipFill rotWithShape="1">
          <a:blip r:embed="rId3"/>
          <a:srcRect l="16520" t="14590" r="17121"/>
          <a:stretch/>
        </p:blipFill>
        <p:spPr>
          <a:xfrm>
            <a:off x="2582535" y="1230527"/>
            <a:ext cx="3978930" cy="3234920"/>
          </a:xfrm>
        </p:spPr>
      </p:pic>
      <p:sp>
        <p:nvSpPr>
          <p:cNvPr id="7" name="Arc 6">
            <a:extLst>
              <a:ext uri="{FF2B5EF4-FFF2-40B4-BE49-F238E27FC236}">
                <a16:creationId xmlns:a16="http://schemas.microsoft.com/office/drawing/2014/main" id="{A19B8F94-4F05-79E2-3DE8-7B7EC574F5DC}"/>
              </a:ext>
            </a:extLst>
          </p:cNvPr>
          <p:cNvSpPr/>
          <p:nvPr/>
        </p:nvSpPr>
        <p:spPr>
          <a:xfrm flipH="1">
            <a:off x="3464254" y="3554919"/>
            <a:ext cx="568954" cy="491111"/>
          </a:xfrm>
          <a:prstGeom prst="arc">
            <a:avLst>
              <a:gd name="adj1" fmla="val 476706"/>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0" name="Arc 9">
            <a:extLst>
              <a:ext uri="{FF2B5EF4-FFF2-40B4-BE49-F238E27FC236}">
                <a16:creationId xmlns:a16="http://schemas.microsoft.com/office/drawing/2014/main" id="{9DFF5570-E9B7-D3A0-4830-1AD575DE7807}"/>
              </a:ext>
            </a:extLst>
          </p:cNvPr>
          <p:cNvSpPr/>
          <p:nvPr/>
        </p:nvSpPr>
        <p:spPr>
          <a:xfrm>
            <a:off x="6333820" y="1349182"/>
            <a:ext cx="473404" cy="491111"/>
          </a:xfrm>
          <a:prstGeom prst="arc">
            <a:avLst>
              <a:gd name="adj1" fmla="val 20788600"/>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2" name="Arc 11">
            <a:extLst>
              <a:ext uri="{FF2B5EF4-FFF2-40B4-BE49-F238E27FC236}">
                <a16:creationId xmlns:a16="http://schemas.microsoft.com/office/drawing/2014/main" id="{12664A02-F7A4-9654-EF40-1BAAC96335AF}"/>
              </a:ext>
            </a:extLst>
          </p:cNvPr>
          <p:cNvSpPr/>
          <p:nvPr/>
        </p:nvSpPr>
        <p:spPr>
          <a:xfrm flipH="1">
            <a:off x="2308306" y="1349182"/>
            <a:ext cx="548458" cy="491111"/>
          </a:xfrm>
          <a:prstGeom prst="arc">
            <a:avLst>
              <a:gd name="adj1" fmla="val 20788600"/>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3" name="Ellipse 6">
            <a:extLst>
              <a:ext uri="{FF2B5EF4-FFF2-40B4-BE49-F238E27FC236}">
                <a16:creationId xmlns:a16="http://schemas.microsoft.com/office/drawing/2014/main" id="{46D358A8-5F52-F859-0130-E6423CA6D432}"/>
              </a:ext>
            </a:extLst>
          </p:cNvPr>
          <p:cNvSpPr/>
          <p:nvPr/>
        </p:nvSpPr>
        <p:spPr>
          <a:xfrm rot="20741270">
            <a:off x="3854991" y="2177913"/>
            <a:ext cx="1333235" cy="1027082"/>
          </a:xfrm>
          <a:prstGeom prst="ellipse">
            <a:avLst/>
          </a:prstGeom>
          <a:solidFill>
            <a:srgbClr val="F26683">
              <a:alpha val="5000"/>
            </a:srgbClr>
          </a:solidFill>
          <a:ln w="36000">
            <a:solidFill>
              <a:srgbClr val="F2668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26683"/>
              </a:solidFill>
            </a:endParaRPr>
          </a:p>
        </p:txBody>
      </p:sp>
    </p:spTree>
    <p:extLst>
      <p:ext uri="{BB962C8B-B14F-4D97-AF65-F5344CB8AC3E}">
        <p14:creationId xmlns:p14="http://schemas.microsoft.com/office/powerpoint/2010/main" val="30578515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8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8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repeatCount="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8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734261" y="2452153"/>
            <a:ext cx="3163529" cy="960522"/>
          </a:xfrm>
          <a:prstGeom prst="rect">
            <a:avLst/>
          </a:prstGeom>
        </p:spPr>
        <p:txBody>
          <a:bodyPr spcFirstLastPara="1" wrap="square" lIns="91425" tIns="91425" rIns="91425" bIns="91425" anchor="ctr" anchorCtr="0">
            <a:noAutofit/>
          </a:bodyPr>
          <a:lstStyle/>
          <a:p>
            <a:r>
              <a:rPr lang="en-US" sz="1500" i="1" dirty="0">
                <a:solidFill>
                  <a:schemeClr val="tx1"/>
                </a:solidFill>
                <a:effectLst/>
                <a:latin typeface="Times New Roman" panose="02020603050405020304" pitchFamily="18" charset="0"/>
                <a:cs typeface="Times New Roman" panose="02020603050405020304" pitchFamily="18" charset="0"/>
              </a:rPr>
              <a:t>Name, Meaning, </a:t>
            </a:r>
            <a:r>
              <a:rPr lang="en-US" sz="1500" i="1" dirty="0" err="1">
                <a:solidFill>
                  <a:schemeClr val="tx1"/>
                </a:solidFill>
                <a:effectLst/>
                <a:latin typeface="Times New Roman" panose="02020603050405020304" pitchFamily="18" charset="0"/>
                <a:cs typeface="Times New Roman" panose="02020603050405020304" pitchFamily="18" charset="0"/>
              </a:rPr>
              <a:t>Attrs</a:t>
            </a:r>
            <a:r>
              <a:rPr lang="en-US" sz="1500" i="1" dirty="0">
                <a:solidFill>
                  <a:schemeClr val="tx1"/>
                </a:solidFill>
                <a:effectLst/>
                <a:latin typeface="Times New Roman" panose="02020603050405020304" pitchFamily="18" charset="0"/>
                <a:cs typeface="Times New Roman" panose="02020603050405020304" pitchFamily="18" charset="0"/>
              </a:rPr>
              <a:t>, Keywords</a:t>
            </a:r>
          </a:p>
        </p:txBody>
      </p:sp>
      <p:sp>
        <p:nvSpPr>
          <p:cNvPr id="7" name="TextBox 6">
            <a:extLst>
              <a:ext uri="{FF2B5EF4-FFF2-40B4-BE49-F238E27FC236}">
                <a16:creationId xmlns:a16="http://schemas.microsoft.com/office/drawing/2014/main" id="{554A6E69-72A0-65DF-8719-82483ADBE6DB}"/>
              </a:ext>
            </a:extLst>
          </p:cNvPr>
          <p:cNvSpPr txBox="1"/>
          <p:nvPr/>
        </p:nvSpPr>
        <p:spPr>
          <a:xfrm>
            <a:off x="3259557" y="741473"/>
            <a:ext cx="3249608" cy="307777"/>
          </a:xfrm>
          <a:prstGeom prst="rect">
            <a:avLst/>
          </a:prstGeom>
          <a:solidFill>
            <a:schemeClr val="tx2"/>
          </a:solidFill>
        </p:spPr>
        <p:txBody>
          <a:bodyPr wrap="none" rtlCol="0">
            <a:spAutoFit/>
          </a:bodyPr>
          <a:lstStyle/>
          <a:p>
            <a:r>
              <a:rPr lang="en-US" sz="1400" dirty="0">
                <a:solidFill>
                  <a:schemeClr val="accent6"/>
                </a:solidFill>
                <a:effectLst/>
                <a:latin typeface="Helvetica Neue" panose="02000503000000020004" pitchFamily="2" charset="0"/>
              </a:rPr>
              <a:t>Each concept c in C has the structure</a:t>
            </a:r>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7001659" y="1797268"/>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4884361" y="2938727"/>
            <a:ext cx="603050" cy="307777"/>
          </a:xfrm>
          <a:prstGeom prst="rect">
            <a:avLst/>
          </a:prstGeom>
          <a:noFill/>
        </p:spPr>
        <p:txBody>
          <a:bodyPr wrap="none" rtlCol="0">
            <a:spAutoFit/>
          </a:bodyPr>
          <a:lstStyle/>
          <a:p>
            <a:r>
              <a:rPr lang="en-VN" b="1" dirty="0">
                <a:solidFill>
                  <a:schemeClr val="tx2"/>
                </a:solidFill>
              </a:rPr>
              <a:t>Attrs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6970399" y="2933033"/>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523220"/>
          </a:xfrm>
          <a:prstGeom prst="rect">
            <a:avLst/>
          </a:prstGeom>
          <a:noFill/>
        </p:spPr>
        <p:txBody>
          <a:bodyPr wrap="square" rtlCol="0">
            <a:spAutoFit/>
          </a:bodyPr>
          <a:lstStyle/>
          <a:p>
            <a:pPr algn="ctr"/>
            <a:r>
              <a:rPr lang="en-US" dirty="0"/>
              <a:t>T</a:t>
            </a:r>
            <a:r>
              <a:rPr lang="en-VN" dirty="0"/>
              <a:t>he name of concept</a:t>
            </a:r>
          </a:p>
        </p:txBody>
      </p:sp>
      <p:sp>
        <p:nvSpPr>
          <p:cNvPr id="13" name="TextBox 12">
            <a:extLst>
              <a:ext uri="{FF2B5EF4-FFF2-40B4-BE49-F238E27FC236}">
                <a16:creationId xmlns:a16="http://schemas.microsoft.com/office/drawing/2014/main" id="{A1EF47C6-453E-F0B6-A997-F705213CBE95}"/>
              </a:ext>
            </a:extLst>
          </p:cNvPr>
          <p:cNvSpPr txBox="1"/>
          <p:nvPr/>
        </p:nvSpPr>
        <p:spPr>
          <a:xfrm>
            <a:off x="6803672" y="2263417"/>
            <a:ext cx="1368570" cy="523220"/>
          </a:xfrm>
          <a:prstGeom prst="rect">
            <a:avLst/>
          </a:prstGeom>
          <a:noFill/>
        </p:spPr>
        <p:txBody>
          <a:bodyPr wrap="square" rtlCol="0">
            <a:spAutoFit/>
          </a:bodyPr>
          <a:lstStyle/>
          <a:p>
            <a:pPr algn="ctr"/>
            <a:r>
              <a:rPr lang="en-US" dirty="0">
                <a:latin typeface="Helvetica Neue" panose="02000503000000020004" pitchFamily="2" charset="0"/>
              </a:rPr>
              <a:t>T</a:t>
            </a:r>
            <a:r>
              <a:rPr lang="en-US" dirty="0">
                <a:effectLst/>
                <a:latin typeface="Helvetica Neue" panose="02000503000000020004" pitchFamily="2" charset="0"/>
              </a:rPr>
              <a:t>he meaning of concept</a:t>
            </a:r>
          </a:p>
        </p:txBody>
      </p:sp>
      <p:sp>
        <p:nvSpPr>
          <p:cNvPr id="34" name="TextBox 33">
            <a:extLst>
              <a:ext uri="{FF2B5EF4-FFF2-40B4-BE49-F238E27FC236}">
                <a16:creationId xmlns:a16="http://schemas.microsoft.com/office/drawing/2014/main" id="{3ACA3C9E-0825-3F69-8854-40F67CDBA4A1}"/>
              </a:ext>
            </a:extLst>
          </p:cNvPr>
          <p:cNvSpPr txBox="1"/>
          <p:nvPr/>
        </p:nvSpPr>
        <p:spPr>
          <a:xfrm>
            <a:off x="4589495" y="3349497"/>
            <a:ext cx="1192782" cy="523220"/>
          </a:xfrm>
          <a:prstGeom prst="rect">
            <a:avLst/>
          </a:prstGeom>
          <a:noFill/>
        </p:spPr>
        <p:txBody>
          <a:bodyPr wrap="square" rtlCol="0">
            <a:spAutoFit/>
          </a:bodyPr>
          <a:lstStyle/>
          <a:p>
            <a:pPr algn="ctr"/>
            <a:r>
              <a:rPr lang="en-US" dirty="0">
                <a:latin typeface="Helvetica Neue" panose="02000503000000020004" pitchFamily="2" charset="0"/>
              </a:rPr>
              <a:t>A</a:t>
            </a:r>
            <a:r>
              <a:rPr lang="en-US" dirty="0">
                <a:effectLst/>
                <a:latin typeface="Helvetica Neue" panose="02000503000000020004" pitchFamily="2" charset="0"/>
              </a:rPr>
              <a:t> list of attributes</a:t>
            </a:r>
          </a:p>
        </p:txBody>
      </p:sp>
      <p:sp>
        <p:nvSpPr>
          <p:cNvPr id="35" name="TextBox 34">
            <a:extLst>
              <a:ext uri="{FF2B5EF4-FFF2-40B4-BE49-F238E27FC236}">
                <a16:creationId xmlns:a16="http://schemas.microsoft.com/office/drawing/2014/main" id="{B5C449F8-90B9-8089-F062-C602118374D2}"/>
              </a:ext>
            </a:extLst>
          </p:cNvPr>
          <p:cNvSpPr txBox="1"/>
          <p:nvPr/>
        </p:nvSpPr>
        <p:spPr>
          <a:xfrm>
            <a:off x="6473982" y="3349497"/>
            <a:ext cx="1964576" cy="523220"/>
          </a:xfrm>
          <a:prstGeom prst="rect">
            <a:avLst/>
          </a:prstGeom>
          <a:noFill/>
        </p:spPr>
        <p:txBody>
          <a:bodyPr wrap="square" rtlCol="0">
            <a:spAutoFit/>
          </a:bodyPr>
          <a:lstStyle/>
          <a:p>
            <a:pPr algn="ctr"/>
            <a:r>
              <a:rPr lang="en-US" dirty="0">
                <a:latin typeface="Helvetica Neue" panose="02000503000000020004" pitchFamily="2" charset="0"/>
              </a:rPr>
              <a:t>A</a:t>
            </a:r>
            <a:r>
              <a:rPr lang="en-US" dirty="0">
                <a:effectLst/>
                <a:latin typeface="Helvetica Neue" panose="02000503000000020004" pitchFamily="2" charset="0"/>
              </a:rPr>
              <a:t> list of keywords related to the concept</a:t>
            </a:r>
            <a:endParaRPr lang="en-VN" dirty="0"/>
          </a:p>
        </p:txBody>
      </p:sp>
    </p:spTree>
    <p:extLst>
      <p:ext uri="{BB962C8B-B14F-4D97-AF65-F5344CB8AC3E}">
        <p14:creationId xmlns:p14="http://schemas.microsoft.com/office/powerpoint/2010/main" val="871374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21">
                                            <p:txEl>
                                              <p:pRg st="0" end="0"/>
                                            </p:txEl>
                                          </p:spTgt>
                                        </p:tgtEl>
                                        <p:attrNameLst>
                                          <p:attrName>style.visibility</p:attrName>
                                        </p:attrNameLst>
                                      </p:cBhvr>
                                      <p:to>
                                        <p:strVal val="visible"/>
                                      </p:to>
                                    </p:set>
                                    <p:animEffect transition="in" filter="dissolve">
                                      <p:cBhvr>
                                        <p:cTn id="7" dur="500"/>
                                        <p:tgtEl>
                                          <p:spTgt spid="19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dissolve">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1" grpId="0" build="p"/>
      <p:bldP spid="8" grpId="0"/>
      <p:bldP spid="9" grpId="0"/>
      <p:bldP spid="10" grpId="0"/>
      <p:bldP spid="11" grpId="0"/>
      <p:bldP spid="12" grpId="0"/>
      <p:bldP spid="13" grpId="0"/>
      <p:bldP spid="34"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3076238" y="2017752"/>
            <a:ext cx="2991525"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REPORT</a:t>
            </a:r>
          </a:p>
        </p:txBody>
      </p:sp>
    </p:spTree>
    <p:extLst>
      <p:ext uri="{BB962C8B-B14F-4D97-AF65-F5344CB8AC3E}">
        <p14:creationId xmlns:p14="http://schemas.microsoft.com/office/powerpoint/2010/main" val="43019233"/>
      </p:ext>
    </p:extLst>
  </p:cSld>
  <p:clrMapOvr>
    <a:masterClrMapping/>
  </p:clrMapOvr>
  <mc:AlternateContent xmlns:mc="http://schemas.openxmlformats.org/markup-compatibility/2006" xmlns:p14="http://schemas.microsoft.com/office/powerpoint/2010/main">
    <mc:Choice Requires="p14">
      <p:transition p14:dur="0" advTm="500"/>
    </mc:Choice>
    <mc:Fallback xmlns="">
      <p:transition advTm="5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659463" y="2452772"/>
            <a:ext cx="3270961" cy="960522"/>
          </a:xfrm>
          <a:prstGeom prst="rect">
            <a:avLst/>
          </a:prstGeom>
        </p:spPr>
        <p:txBody>
          <a:bodyPr spcFirstLastPara="1" wrap="square" lIns="91425" tIns="91425" rIns="91425" bIns="91425" anchor="ctr" anchorCtr="0">
            <a:noAutofit/>
          </a:bodyPr>
          <a:lstStyle/>
          <a:p>
            <a:r>
              <a:rPr lang="en-US" sz="1800" i="1" dirty="0">
                <a:effectLst/>
                <a:latin typeface="TimesNewRomanPS"/>
              </a:rPr>
              <a:t>Electric motorcycle </a:t>
            </a:r>
            <a:endParaRPr lang="en-US" sz="1600" dirty="0"/>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7001659" y="1797268"/>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4884361" y="2938727"/>
            <a:ext cx="603050" cy="307777"/>
          </a:xfrm>
          <a:prstGeom prst="rect">
            <a:avLst/>
          </a:prstGeom>
          <a:noFill/>
        </p:spPr>
        <p:txBody>
          <a:bodyPr wrap="none" rtlCol="0">
            <a:spAutoFit/>
          </a:bodyPr>
          <a:lstStyle/>
          <a:p>
            <a:r>
              <a:rPr lang="en-VN" b="1" dirty="0">
                <a:solidFill>
                  <a:schemeClr val="tx2"/>
                </a:solidFill>
              </a:rPr>
              <a:t>Attrs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6958838" y="2958762"/>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276999"/>
          </a:xfrm>
          <a:prstGeom prst="rect">
            <a:avLst/>
          </a:prstGeom>
          <a:noFill/>
        </p:spPr>
        <p:txBody>
          <a:bodyPr wrap="square" rtlCol="0">
            <a:spAutoFit/>
          </a:bodyPr>
          <a:lstStyle/>
          <a:p>
            <a:pPr algn="ctr"/>
            <a:r>
              <a:rPr lang="en-US" sz="1200" dirty="0"/>
              <a:t>Electric motorcycle </a:t>
            </a:r>
          </a:p>
        </p:txBody>
      </p:sp>
      <p:sp>
        <p:nvSpPr>
          <p:cNvPr id="13" name="TextBox 12">
            <a:extLst>
              <a:ext uri="{FF2B5EF4-FFF2-40B4-BE49-F238E27FC236}">
                <a16:creationId xmlns:a16="http://schemas.microsoft.com/office/drawing/2014/main" id="{A1EF47C6-453E-F0B6-A997-F705213CBE95}"/>
              </a:ext>
            </a:extLst>
          </p:cNvPr>
          <p:cNvSpPr txBox="1"/>
          <p:nvPr/>
        </p:nvSpPr>
        <p:spPr>
          <a:xfrm>
            <a:off x="6391444" y="2207030"/>
            <a:ext cx="2200950" cy="646331"/>
          </a:xfrm>
          <a:prstGeom prst="rect">
            <a:avLst/>
          </a:prstGeom>
          <a:noFill/>
        </p:spPr>
        <p:txBody>
          <a:bodyPr wrap="square" rtlCol="0">
            <a:spAutoFit/>
          </a:bodyPr>
          <a:lstStyle/>
          <a:p>
            <a:pPr algn="ctr"/>
            <a:r>
              <a:rPr lang="en-US" sz="1200" dirty="0">
                <a:latin typeface="Helvetica Neue" panose="02000503000000020004" pitchFamily="2" charset="0"/>
              </a:rPr>
              <a:t>a two-wheel vehicle operated by an electric engine with power</a:t>
            </a:r>
          </a:p>
        </p:txBody>
      </p:sp>
      <p:sp>
        <p:nvSpPr>
          <p:cNvPr id="34" name="TextBox 33">
            <a:extLst>
              <a:ext uri="{FF2B5EF4-FFF2-40B4-BE49-F238E27FC236}">
                <a16:creationId xmlns:a16="http://schemas.microsoft.com/office/drawing/2014/main" id="{3ACA3C9E-0825-3F69-8854-40F67CDBA4A1}"/>
              </a:ext>
            </a:extLst>
          </p:cNvPr>
          <p:cNvSpPr txBox="1"/>
          <p:nvPr/>
        </p:nvSpPr>
        <p:spPr>
          <a:xfrm>
            <a:off x="4087027" y="3264318"/>
            <a:ext cx="2136098" cy="830997"/>
          </a:xfrm>
          <a:prstGeom prst="rect">
            <a:avLst/>
          </a:prstGeom>
          <a:noFill/>
        </p:spPr>
        <p:txBody>
          <a:bodyPr wrap="square" rtlCol="0">
            <a:spAutoFit/>
          </a:bodyPr>
          <a:lstStyle/>
          <a:p>
            <a:pPr algn="ctr"/>
            <a:r>
              <a:rPr lang="en-US" sz="1200" dirty="0">
                <a:effectLst/>
                <a:latin typeface="Helvetica Neue" panose="02000503000000020004" pitchFamily="2" charset="0"/>
              </a:rPr>
              <a:t>Kind: road traffic vehicle</a:t>
            </a:r>
          </a:p>
          <a:p>
            <a:pPr algn="ctr"/>
            <a:r>
              <a:rPr lang="en-US" sz="1200" dirty="0">
                <a:effectLst/>
                <a:latin typeface="Helvetica Neue" panose="02000503000000020004" pitchFamily="2" charset="0"/>
              </a:rPr>
              <a:t>Type: two-wheel vehicle</a:t>
            </a:r>
          </a:p>
          <a:p>
            <a:pPr algn="ctr"/>
            <a:r>
              <a:rPr lang="en-US" sz="1200" dirty="0">
                <a:effectLst/>
                <a:latin typeface="Helvetica Neue" panose="02000503000000020004" pitchFamily="2" charset="0"/>
              </a:rPr>
              <a:t>legal: d-1-3-100/2019/ND-CP</a:t>
            </a:r>
          </a:p>
        </p:txBody>
      </p:sp>
      <p:sp>
        <p:nvSpPr>
          <p:cNvPr id="35" name="TextBox 34">
            <a:extLst>
              <a:ext uri="{FF2B5EF4-FFF2-40B4-BE49-F238E27FC236}">
                <a16:creationId xmlns:a16="http://schemas.microsoft.com/office/drawing/2014/main" id="{B5C449F8-90B9-8089-F062-C602118374D2}"/>
              </a:ext>
            </a:extLst>
          </p:cNvPr>
          <p:cNvSpPr txBox="1"/>
          <p:nvPr/>
        </p:nvSpPr>
        <p:spPr>
          <a:xfrm>
            <a:off x="6548332" y="3335792"/>
            <a:ext cx="1964576" cy="461665"/>
          </a:xfrm>
          <a:prstGeom prst="rect">
            <a:avLst/>
          </a:prstGeom>
          <a:noFill/>
        </p:spPr>
        <p:txBody>
          <a:bodyPr wrap="square" rtlCol="0">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Motorcycle, Electric, two-wheel vehicle </a:t>
            </a:r>
          </a:p>
        </p:txBody>
      </p:sp>
    </p:spTree>
    <p:extLst>
      <p:ext uri="{BB962C8B-B14F-4D97-AF65-F5344CB8AC3E}">
        <p14:creationId xmlns:p14="http://schemas.microsoft.com/office/powerpoint/2010/main" val="2655653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608592" y="2452772"/>
            <a:ext cx="3477479" cy="960522"/>
          </a:xfrm>
          <a:prstGeom prst="rect">
            <a:avLst/>
          </a:prstGeom>
        </p:spPr>
        <p:txBody>
          <a:bodyPr spcFirstLastPara="1" wrap="square" lIns="91425" tIns="91425" rIns="91425" bIns="91425" anchor="ctr" anchorCtr="0">
            <a:noAutofit/>
          </a:bodyPr>
          <a:lstStyle/>
          <a:p>
            <a:r>
              <a:rPr lang="en-US" i="1" dirty="0">
                <a:solidFill>
                  <a:schemeClr val="tx1"/>
                </a:solidFill>
                <a:effectLst/>
                <a:latin typeface="Times New Roman" panose="02020603050405020304" pitchFamily="18" charset="0"/>
                <a:cs typeface="Times New Roman" panose="02020603050405020304" pitchFamily="18" charset="0"/>
              </a:rPr>
              <a:t>Name, Conc, Meaning, </a:t>
            </a:r>
          </a:p>
          <a:p>
            <a:r>
              <a:rPr lang="en-US" i="1" dirty="0">
                <a:solidFill>
                  <a:schemeClr val="tx1"/>
                </a:solidFill>
                <a:effectLst/>
                <a:latin typeface="Times New Roman" panose="02020603050405020304" pitchFamily="18" charset="0"/>
                <a:cs typeface="Times New Roman" panose="02020603050405020304" pitchFamily="18" charset="0"/>
              </a:rPr>
              <a:t>Props, Keywords</a:t>
            </a:r>
          </a:p>
        </p:txBody>
      </p:sp>
      <p:sp>
        <p:nvSpPr>
          <p:cNvPr id="7" name="TextBox 6">
            <a:extLst>
              <a:ext uri="{FF2B5EF4-FFF2-40B4-BE49-F238E27FC236}">
                <a16:creationId xmlns:a16="http://schemas.microsoft.com/office/drawing/2014/main" id="{554A6E69-72A0-65DF-8719-82483ADBE6DB}"/>
              </a:ext>
            </a:extLst>
          </p:cNvPr>
          <p:cNvSpPr txBox="1"/>
          <p:nvPr/>
        </p:nvSpPr>
        <p:spPr>
          <a:xfrm>
            <a:off x="3259557" y="741473"/>
            <a:ext cx="3278462" cy="307777"/>
          </a:xfrm>
          <a:prstGeom prst="rect">
            <a:avLst/>
          </a:prstGeom>
          <a:solidFill>
            <a:schemeClr val="tx2"/>
          </a:solidFill>
        </p:spPr>
        <p:txBody>
          <a:bodyPr wrap="none" rtlCol="0">
            <a:spAutoFit/>
          </a:bodyPr>
          <a:lstStyle/>
          <a:p>
            <a:r>
              <a:rPr lang="en-US" sz="1400" dirty="0">
                <a:solidFill>
                  <a:schemeClr val="accent6"/>
                </a:solidFill>
                <a:effectLst/>
                <a:latin typeface="Helvetica Neue" panose="02000503000000020004" pitchFamily="2" charset="0"/>
              </a:rPr>
              <a:t>Set of relations between concepts in R</a:t>
            </a:r>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4720505" y="2890950"/>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7173387" y="2894006"/>
            <a:ext cx="692818" cy="307777"/>
          </a:xfrm>
          <a:prstGeom prst="rect">
            <a:avLst/>
          </a:prstGeom>
          <a:noFill/>
        </p:spPr>
        <p:txBody>
          <a:bodyPr wrap="none" rtlCol="0">
            <a:spAutoFit/>
          </a:bodyPr>
          <a:lstStyle/>
          <a:p>
            <a:r>
              <a:rPr lang="en-VN" b="1" dirty="0">
                <a:solidFill>
                  <a:schemeClr val="tx2"/>
                </a:solidFill>
              </a:rPr>
              <a:t>Props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5859401" y="3730796"/>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523220"/>
          </a:xfrm>
          <a:prstGeom prst="rect">
            <a:avLst/>
          </a:prstGeom>
          <a:noFill/>
        </p:spPr>
        <p:txBody>
          <a:bodyPr wrap="square" rtlCol="0">
            <a:spAutoFit/>
          </a:bodyPr>
          <a:lstStyle/>
          <a:p>
            <a:pPr algn="ctr"/>
            <a:r>
              <a:rPr lang="en-US" dirty="0"/>
              <a:t>The name of relation</a:t>
            </a:r>
          </a:p>
        </p:txBody>
      </p:sp>
      <p:sp>
        <p:nvSpPr>
          <p:cNvPr id="13" name="TextBox 12">
            <a:extLst>
              <a:ext uri="{FF2B5EF4-FFF2-40B4-BE49-F238E27FC236}">
                <a16:creationId xmlns:a16="http://schemas.microsoft.com/office/drawing/2014/main" id="{A1EF47C6-453E-F0B6-A997-F705213CBE95}"/>
              </a:ext>
            </a:extLst>
          </p:cNvPr>
          <p:cNvSpPr txBox="1"/>
          <p:nvPr/>
        </p:nvSpPr>
        <p:spPr>
          <a:xfrm>
            <a:off x="4490831" y="3206892"/>
            <a:ext cx="1368570" cy="523220"/>
          </a:xfrm>
          <a:prstGeom prst="rect">
            <a:avLst/>
          </a:prstGeom>
          <a:noFill/>
        </p:spPr>
        <p:txBody>
          <a:bodyPr wrap="square" rtlCol="0">
            <a:spAutoFit/>
          </a:bodyPr>
          <a:lstStyle/>
          <a:p>
            <a:pPr algn="ctr"/>
            <a:r>
              <a:rPr lang="en-US" dirty="0">
                <a:latin typeface="Helvetica Neue" panose="02000503000000020004" pitchFamily="2" charset="0"/>
              </a:rPr>
              <a:t>T</a:t>
            </a:r>
            <a:r>
              <a:rPr lang="en-US" dirty="0">
                <a:effectLst/>
                <a:latin typeface="Helvetica Neue" panose="02000503000000020004" pitchFamily="2" charset="0"/>
              </a:rPr>
              <a:t>he meaning of relation</a:t>
            </a:r>
          </a:p>
        </p:txBody>
      </p:sp>
      <p:sp>
        <p:nvSpPr>
          <p:cNvPr id="34" name="TextBox 33">
            <a:extLst>
              <a:ext uri="{FF2B5EF4-FFF2-40B4-BE49-F238E27FC236}">
                <a16:creationId xmlns:a16="http://schemas.microsoft.com/office/drawing/2014/main" id="{3ACA3C9E-0825-3F69-8854-40F67CDBA4A1}"/>
              </a:ext>
            </a:extLst>
          </p:cNvPr>
          <p:cNvSpPr txBox="1"/>
          <p:nvPr/>
        </p:nvSpPr>
        <p:spPr>
          <a:xfrm>
            <a:off x="6737819" y="3206892"/>
            <a:ext cx="1503039" cy="523220"/>
          </a:xfrm>
          <a:prstGeom prst="rect">
            <a:avLst/>
          </a:prstGeom>
          <a:noFill/>
        </p:spPr>
        <p:txBody>
          <a:bodyPr wrap="square" rtlCol="0">
            <a:spAutoFit/>
          </a:bodyPr>
          <a:lstStyle/>
          <a:p>
            <a:pPr algn="ctr"/>
            <a:r>
              <a:rPr lang="en-US" dirty="0">
                <a:latin typeface="Helvetica Neue" panose="02000503000000020004" pitchFamily="2" charset="0"/>
              </a:rPr>
              <a:t> The properties of relations</a:t>
            </a:r>
          </a:p>
        </p:txBody>
      </p:sp>
      <p:sp>
        <p:nvSpPr>
          <p:cNvPr id="35" name="TextBox 34">
            <a:extLst>
              <a:ext uri="{FF2B5EF4-FFF2-40B4-BE49-F238E27FC236}">
                <a16:creationId xmlns:a16="http://schemas.microsoft.com/office/drawing/2014/main" id="{B5C449F8-90B9-8089-F062-C602118374D2}"/>
              </a:ext>
            </a:extLst>
          </p:cNvPr>
          <p:cNvSpPr txBox="1"/>
          <p:nvPr/>
        </p:nvSpPr>
        <p:spPr>
          <a:xfrm>
            <a:off x="5375229" y="4118581"/>
            <a:ext cx="1964576" cy="523220"/>
          </a:xfrm>
          <a:prstGeom prst="rect">
            <a:avLst/>
          </a:prstGeom>
          <a:noFill/>
        </p:spPr>
        <p:txBody>
          <a:bodyPr wrap="square" rtlCol="0">
            <a:spAutoFit/>
          </a:bodyPr>
          <a:lstStyle/>
          <a:p>
            <a:pPr algn="ctr"/>
            <a:r>
              <a:rPr lang="en-US" dirty="0">
                <a:latin typeface="Helvetica Neue" panose="02000503000000020004" pitchFamily="2" charset="0"/>
              </a:rPr>
              <a:t>A</a:t>
            </a:r>
            <a:r>
              <a:rPr lang="en-US" dirty="0">
                <a:effectLst/>
                <a:latin typeface="Helvetica Neue" panose="02000503000000020004" pitchFamily="2" charset="0"/>
              </a:rPr>
              <a:t> list of keywords of th</a:t>
            </a:r>
            <a:r>
              <a:rPr lang="en-US" dirty="0">
                <a:latin typeface="Helvetica Neue" panose="02000503000000020004" pitchFamily="2" charset="0"/>
              </a:rPr>
              <a:t>e relation</a:t>
            </a:r>
            <a:endParaRPr lang="en-VN" dirty="0"/>
          </a:p>
        </p:txBody>
      </p:sp>
      <p:sp>
        <p:nvSpPr>
          <p:cNvPr id="17" name="TextBox 16">
            <a:extLst>
              <a:ext uri="{FF2B5EF4-FFF2-40B4-BE49-F238E27FC236}">
                <a16:creationId xmlns:a16="http://schemas.microsoft.com/office/drawing/2014/main" id="{C1EB5997-ABE2-194A-36B2-49A395E866CE}"/>
              </a:ext>
            </a:extLst>
          </p:cNvPr>
          <p:cNvSpPr txBox="1"/>
          <p:nvPr/>
        </p:nvSpPr>
        <p:spPr>
          <a:xfrm>
            <a:off x="7173387" y="1792819"/>
            <a:ext cx="631904" cy="307777"/>
          </a:xfrm>
          <a:prstGeom prst="rect">
            <a:avLst/>
          </a:prstGeom>
          <a:noFill/>
        </p:spPr>
        <p:txBody>
          <a:bodyPr wrap="none" rtlCol="0">
            <a:spAutoFit/>
          </a:bodyPr>
          <a:lstStyle/>
          <a:p>
            <a:r>
              <a:rPr lang="en-VN" b="1" dirty="0">
                <a:solidFill>
                  <a:schemeClr val="tx2"/>
                </a:solidFill>
              </a:rPr>
              <a:t>Conc</a:t>
            </a:r>
          </a:p>
        </p:txBody>
      </p:sp>
      <p:sp>
        <p:nvSpPr>
          <p:cNvPr id="18" name="TextBox 17">
            <a:extLst>
              <a:ext uri="{FF2B5EF4-FFF2-40B4-BE49-F238E27FC236}">
                <a16:creationId xmlns:a16="http://schemas.microsoft.com/office/drawing/2014/main" id="{76C28F17-84AC-DE6C-B435-573E562A4E10}"/>
              </a:ext>
            </a:extLst>
          </p:cNvPr>
          <p:cNvSpPr txBox="1"/>
          <p:nvPr/>
        </p:nvSpPr>
        <p:spPr>
          <a:xfrm>
            <a:off x="6594124" y="2169566"/>
            <a:ext cx="1844434" cy="738664"/>
          </a:xfrm>
          <a:prstGeom prst="rect">
            <a:avLst/>
          </a:prstGeom>
          <a:noFill/>
        </p:spPr>
        <p:txBody>
          <a:bodyPr wrap="square" rtlCol="0">
            <a:spAutoFit/>
          </a:bodyPr>
          <a:lstStyle/>
          <a:p>
            <a:pPr algn="ctr"/>
            <a:r>
              <a:rPr lang="en-US" dirty="0">
                <a:latin typeface="Helvetica Neue" panose="02000503000000020004" pitchFamily="2" charset="0"/>
              </a:rPr>
              <a:t>List of parameters as concepts of the relation.</a:t>
            </a:r>
          </a:p>
        </p:txBody>
      </p:sp>
    </p:spTree>
    <p:extLst>
      <p:ext uri="{BB962C8B-B14F-4D97-AF65-F5344CB8AC3E}">
        <p14:creationId xmlns:p14="http://schemas.microsoft.com/office/powerpoint/2010/main" val="3511033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1" name="Google Shape;1921;p57"/>
          <p:cNvSpPr txBox="1">
            <a:spLocks noGrp="1"/>
          </p:cNvSpPr>
          <p:nvPr>
            <p:ph type="subTitle" idx="1"/>
          </p:nvPr>
        </p:nvSpPr>
        <p:spPr>
          <a:xfrm>
            <a:off x="971758" y="2452772"/>
            <a:ext cx="2764918" cy="960522"/>
          </a:xfrm>
          <a:prstGeom prst="rect">
            <a:avLst/>
          </a:prstGeom>
        </p:spPr>
        <p:txBody>
          <a:bodyPr spcFirstLastPara="1" wrap="square" lIns="91425" tIns="91425" rIns="91425" bIns="91425" anchor="ctr" anchorCtr="0">
            <a:noAutofit/>
          </a:bodyPr>
          <a:lstStyle/>
          <a:p>
            <a:r>
              <a:rPr lang="en-US" sz="1800" i="1" dirty="0">
                <a:effectLst/>
                <a:latin typeface="TimesNewRomanPS"/>
              </a:rPr>
              <a:t>comply</a:t>
            </a:r>
            <a:endParaRPr lang="en-US" dirty="0"/>
          </a:p>
        </p:txBody>
      </p:sp>
      <p:sp>
        <p:nvSpPr>
          <p:cNvPr id="8" name="TextBox 7">
            <a:extLst>
              <a:ext uri="{FF2B5EF4-FFF2-40B4-BE49-F238E27FC236}">
                <a16:creationId xmlns:a16="http://schemas.microsoft.com/office/drawing/2014/main" id="{E62E7948-2D56-7060-CEA4-8A87F763A18B}"/>
              </a:ext>
            </a:extLst>
          </p:cNvPr>
          <p:cNvSpPr txBox="1"/>
          <p:nvPr/>
        </p:nvSpPr>
        <p:spPr>
          <a:xfrm>
            <a:off x="4824249" y="1797269"/>
            <a:ext cx="673582" cy="307777"/>
          </a:xfrm>
          <a:prstGeom prst="rect">
            <a:avLst/>
          </a:prstGeom>
          <a:noFill/>
        </p:spPr>
        <p:txBody>
          <a:bodyPr wrap="none" rtlCol="0">
            <a:spAutoFit/>
          </a:bodyPr>
          <a:lstStyle/>
          <a:p>
            <a:r>
              <a:rPr lang="en-VN" b="1" dirty="0">
                <a:solidFill>
                  <a:schemeClr val="tx2"/>
                </a:solidFill>
              </a:rPr>
              <a:t>Name</a:t>
            </a:r>
          </a:p>
        </p:txBody>
      </p:sp>
      <p:sp>
        <p:nvSpPr>
          <p:cNvPr id="9" name="TextBox 8">
            <a:extLst>
              <a:ext uri="{FF2B5EF4-FFF2-40B4-BE49-F238E27FC236}">
                <a16:creationId xmlns:a16="http://schemas.microsoft.com/office/drawing/2014/main" id="{94692B19-B28F-3C30-99FC-E96DC1602B07}"/>
              </a:ext>
            </a:extLst>
          </p:cNvPr>
          <p:cNvSpPr txBox="1"/>
          <p:nvPr/>
        </p:nvSpPr>
        <p:spPr>
          <a:xfrm>
            <a:off x="4720504" y="2838503"/>
            <a:ext cx="909223" cy="307777"/>
          </a:xfrm>
          <a:prstGeom prst="rect">
            <a:avLst/>
          </a:prstGeom>
          <a:noFill/>
        </p:spPr>
        <p:txBody>
          <a:bodyPr wrap="none" rtlCol="0">
            <a:spAutoFit/>
          </a:bodyPr>
          <a:lstStyle/>
          <a:p>
            <a:r>
              <a:rPr lang="en-VN" b="1" dirty="0">
                <a:solidFill>
                  <a:schemeClr val="tx2"/>
                </a:solidFill>
              </a:rPr>
              <a:t>Meaning</a:t>
            </a:r>
          </a:p>
        </p:txBody>
      </p:sp>
      <p:sp>
        <p:nvSpPr>
          <p:cNvPr id="10" name="TextBox 9">
            <a:extLst>
              <a:ext uri="{FF2B5EF4-FFF2-40B4-BE49-F238E27FC236}">
                <a16:creationId xmlns:a16="http://schemas.microsoft.com/office/drawing/2014/main" id="{196E3818-E267-B8B3-2371-9F9516872E19}"/>
              </a:ext>
            </a:extLst>
          </p:cNvPr>
          <p:cNvSpPr txBox="1"/>
          <p:nvPr/>
        </p:nvSpPr>
        <p:spPr>
          <a:xfrm>
            <a:off x="7143216" y="2811074"/>
            <a:ext cx="692818" cy="307777"/>
          </a:xfrm>
          <a:prstGeom prst="rect">
            <a:avLst/>
          </a:prstGeom>
          <a:noFill/>
        </p:spPr>
        <p:txBody>
          <a:bodyPr wrap="none" rtlCol="0">
            <a:spAutoFit/>
          </a:bodyPr>
          <a:lstStyle/>
          <a:p>
            <a:r>
              <a:rPr lang="en-VN" b="1" dirty="0">
                <a:solidFill>
                  <a:schemeClr val="tx2"/>
                </a:solidFill>
              </a:rPr>
              <a:t>Props</a:t>
            </a:r>
          </a:p>
        </p:txBody>
      </p:sp>
      <p:sp>
        <p:nvSpPr>
          <p:cNvPr id="11" name="TextBox 10">
            <a:extLst>
              <a:ext uri="{FF2B5EF4-FFF2-40B4-BE49-F238E27FC236}">
                <a16:creationId xmlns:a16="http://schemas.microsoft.com/office/drawing/2014/main" id="{D9C7D5F3-3C6A-1F95-5AE1-7524C7782716}"/>
              </a:ext>
            </a:extLst>
          </p:cNvPr>
          <p:cNvSpPr txBox="1"/>
          <p:nvPr/>
        </p:nvSpPr>
        <p:spPr>
          <a:xfrm>
            <a:off x="5805651" y="3861807"/>
            <a:ext cx="1040670" cy="307777"/>
          </a:xfrm>
          <a:prstGeom prst="rect">
            <a:avLst/>
          </a:prstGeom>
          <a:noFill/>
        </p:spPr>
        <p:txBody>
          <a:bodyPr wrap="none" rtlCol="0">
            <a:spAutoFit/>
          </a:bodyPr>
          <a:lstStyle/>
          <a:p>
            <a:r>
              <a:rPr lang="en-VN" b="1" dirty="0">
                <a:solidFill>
                  <a:schemeClr val="tx2"/>
                </a:solidFill>
              </a:rPr>
              <a:t>Keywords</a:t>
            </a:r>
          </a:p>
        </p:txBody>
      </p:sp>
      <p:sp>
        <p:nvSpPr>
          <p:cNvPr id="12" name="TextBox 11">
            <a:extLst>
              <a:ext uri="{FF2B5EF4-FFF2-40B4-BE49-F238E27FC236}">
                <a16:creationId xmlns:a16="http://schemas.microsoft.com/office/drawing/2014/main" id="{671FD170-701E-D7DC-715D-00B2E856068E}"/>
              </a:ext>
            </a:extLst>
          </p:cNvPr>
          <p:cNvSpPr txBox="1"/>
          <p:nvPr/>
        </p:nvSpPr>
        <p:spPr>
          <a:xfrm>
            <a:off x="4415607" y="2253197"/>
            <a:ext cx="1503040" cy="276999"/>
          </a:xfrm>
          <a:prstGeom prst="rect">
            <a:avLst/>
          </a:prstGeom>
          <a:noFill/>
        </p:spPr>
        <p:txBody>
          <a:bodyPr wrap="square" rtlCol="0">
            <a:spAutoFit/>
          </a:bodyPr>
          <a:lstStyle/>
          <a:p>
            <a:pPr algn="ctr"/>
            <a:r>
              <a:rPr lang="en-US" sz="1200" dirty="0"/>
              <a:t>Comply</a:t>
            </a:r>
          </a:p>
        </p:txBody>
      </p:sp>
      <p:sp>
        <p:nvSpPr>
          <p:cNvPr id="13" name="TextBox 12">
            <a:extLst>
              <a:ext uri="{FF2B5EF4-FFF2-40B4-BE49-F238E27FC236}">
                <a16:creationId xmlns:a16="http://schemas.microsoft.com/office/drawing/2014/main" id="{A1EF47C6-453E-F0B6-A997-F705213CBE95}"/>
              </a:ext>
            </a:extLst>
          </p:cNvPr>
          <p:cNvSpPr txBox="1"/>
          <p:nvPr/>
        </p:nvSpPr>
        <p:spPr>
          <a:xfrm>
            <a:off x="4138067" y="3118851"/>
            <a:ext cx="2074096" cy="830997"/>
          </a:xfrm>
          <a:prstGeom prst="rect">
            <a:avLst/>
          </a:prstGeom>
          <a:noFill/>
        </p:spPr>
        <p:txBody>
          <a:bodyPr wrap="square" rtlCol="0">
            <a:spAutoFit/>
          </a:bodyPr>
          <a:lstStyle/>
          <a:p>
            <a:pPr algn="ctr"/>
            <a:r>
              <a:rPr lang="en-US" sz="1200" dirty="0">
                <a:latin typeface="Helvetica Neue" panose="02000503000000020004" pitchFamily="2" charset="0"/>
              </a:rPr>
              <a:t>Operators of car and car-like vehicles failed to comply with the traffic lights </a:t>
            </a:r>
          </a:p>
        </p:txBody>
      </p:sp>
      <p:sp>
        <p:nvSpPr>
          <p:cNvPr id="34" name="TextBox 33">
            <a:extLst>
              <a:ext uri="{FF2B5EF4-FFF2-40B4-BE49-F238E27FC236}">
                <a16:creationId xmlns:a16="http://schemas.microsoft.com/office/drawing/2014/main" id="{3ACA3C9E-0825-3F69-8854-40F67CDBA4A1}"/>
              </a:ext>
            </a:extLst>
          </p:cNvPr>
          <p:cNvSpPr txBox="1"/>
          <p:nvPr/>
        </p:nvSpPr>
        <p:spPr>
          <a:xfrm>
            <a:off x="6737819" y="3274794"/>
            <a:ext cx="1503039" cy="276999"/>
          </a:xfrm>
          <a:prstGeom prst="rect">
            <a:avLst/>
          </a:prstGeom>
          <a:noFill/>
        </p:spPr>
        <p:txBody>
          <a:bodyPr wrap="square" rtlCol="0">
            <a:spAutoFit/>
          </a:bodyPr>
          <a:lstStyle/>
          <a:p>
            <a:pPr algn="ctr"/>
            <a:r>
              <a:rPr lang="en-US" sz="1200" dirty="0">
                <a:latin typeface="Helvetica Neue" panose="02000503000000020004" pitchFamily="2" charset="0"/>
              </a:rPr>
              <a:t>transitive</a:t>
            </a:r>
          </a:p>
        </p:txBody>
      </p:sp>
      <p:sp>
        <p:nvSpPr>
          <p:cNvPr id="35" name="TextBox 34">
            <a:extLst>
              <a:ext uri="{FF2B5EF4-FFF2-40B4-BE49-F238E27FC236}">
                <a16:creationId xmlns:a16="http://schemas.microsoft.com/office/drawing/2014/main" id="{B5C449F8-90B9-8089-F062-C602118374D2}"/>
              </a:ext>
            </a:extLst>
          </p:cNvPr>
          <p:cNvSpPr txBox="1"/>
          <p:nvPr/>
        </p:nvSpPr>
        <p:spPr>
          <a:xfrm>
            <a:off x="5343698" y="4169585"/>
            <a:ext cx="1964576" cy="276999"/>
          </a:xfrm>
          <a:prstGeom prst="rect">
            <a:avLst/>
          </a:prstGeom>
          <a:noFill/>
        </p:spPr>
        <p:txBody>
          <a:bodyPr wrap="square" rtlCol="0">
            <a:spAutoFit/>
          </a:bodyPr>
          <a:lstStyle/>
          <a:p>
            <a:pPr algn="ctr"/>
            <a:r>
              <a:rPr lang="en-US" sz="1200" dirty="0">
                <a:effectLst/>
                <a:latin typeface="Helvetica Neue" panose="02000503000000020004" pitchFamily="2" charset="0"/>
                <a:ea typeface="Helvetica Neue" panose="02000503000000020004" pitchFamily="2" charset="0"/>
                <a:cs typeface="Helvetica Neue" panose="02000503000000020004" pitchFamily="2" charset="0"/>
              </a:rPr>
              <a:t>“comply”, “over” </a:t>
            </a:r>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C1EB5997-ABE2-194A-36B2-49A395E866CE}"/>
              </a:ext>
            </a:extLst>
          </p:cNvPr>
          <p:cNvSpPr txBox="1"/>
          <p:nvPr/>
        </p:nvSpPr>
        <p:spPr>
          <a:xfrm>
            <a:off x="7173387" y="1792819"/>
            <a:ext cx="631904" cy="307777"/>
          </a:xfrm>
          <a:prstGeom prst="rect">
            <a:avLst/>
          </a:prstGeom>
          <a:noFill/>
        </p:spPr>
        <p:txBody>
          <a:bodyPr wrap="none" rtlCol="0">
            <a:spAutoFit/>
          </a:bodyPr>
          <a:lstStyle/>
          <a:p>
            <a:r>
              <a:rPr lang="en-VN" b="1" dirty="0">
                <a:solidFill>
                  <a:schemeClr val="tx2"/>
                </a:solidFill>
              </a:rPr>
              <a:t>Conc</a:t>
            </a:r>
          </a:p>
        </p:txBody>
      </p:sp>
      <p:sp>
        <p:nvSpPr>
          <p:cNvPr id="18" name="TextBox 17">
            <a:extLst>
              <a:ext uri="{FF2B5EF4-FFF2-40B4-BE49-F238E27FC236}">
                <a16:creationId xmlns:a16="http://schemas.microsoft.com/office/drawing/2014/main" id="{76C28F17-84AC-DE6C-B435-573E562A4E10}"/>
              </a:ext>
            </a:extLst>
          </p:cNvPr>
          <p:cNvSpPr txBox="1"/>
          <p:nvPr/>
        </p:nvSpPr>
        <p:spPr>
          <a:xfrm>
            <a:off x="6597579" y="2253001"/>
            <a:ext cx="1844434" cy="276999"/>
          </a:xfrm>
          <a:prstGeom prst="rect">
            <a:avLst/>
          </a:prstGeom>
          <a:noFill/>
        </p:spPr>
        <p:txBody>
          <a:bodyPr wrap="square" rtlCol="0">
            <a:spAutoFit/>
          </a:bodyPr>
          <a:lstStyle/>
          <a:p>
            <a:pPr algn="ctr"/>
            <a:r>
              <a:rPr lang="en-US" sz="1200" dirty="0">
                <a:latin typeface="Helvetica Neue" panose="02000503000000020004" pitchFamily="2" charset="0"/>
              </a:rPr>
              <a:t>Car, traffic light</a:t>
            </a:r>
          </a:p>
        </p:txBody>
      </p:sp>
    </p:spTree>
    <p:extLst>
      <p:ext uri="{BB962C8B-B14F-4D97-AF65-F5344CB8AC3E}">
        <p14:creationId xmlns:p14="http://schemas.microsoft.com/office/powerpoint/2010/main" val="149537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57"/>
          <p:cNvGrpSpPr/>
          <p:nvPr/>
        </p:nvGrpSpPr>
        <p:grpSpPr>
          <a:xfrm>
            <a:off x="766895" y="1878676"/>
            <a:ext cx="3163529" cy="2501515"/>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Rules</a:t>
            </a:r>
            <a:endParaRPr dirty="0"/>
          </a:p>
        </p:txBody>
      </p:sp>
      <p:sp>
        <p:nvSpPr>
          <p:cNvPr id="5" name="Rectangle 4">
            <a:extLst>
              <a:ext uri="{FF2B5EF4-FFF2-40B4-BE49-F238E27FC236}">
                <a16:creationId xmlns:a16="http://schemas.microsoft.com/office/drawing/2014/main" id="{8738ACEC-62BC-DCB0-CB70-D4BDF25A61A0}"/>
              </a:ext>
            </a:extLst>
          </p:cNvPr>
          <p:cNvSpPr/>
          <p:nvPr/>
        </p:nvSpPr>
        <p:spPr>
          <a:xfrm>
            <a:off x="971758" y="2069869"/>
            <a:ext cx="2785774" cy="17682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1921" name="Google Shape;1921;p57"/>
          <p:cNvSpPr txBox="1">
            <a:spLocks noGrp="1"/>
          </p:cNvSpPr>
          <p:nvPr>
            <p:ph type="subTitle" idx="1"/>
          </p:nvPr>
        </p:nvSpPr>
        <p:spPr>
          <a:xfrm>
            <a:off x="766895" y="2452772"/>
            <a:ext cx="3163530" cy="960522"/>
          </a:xfrm>
          <a:prstGeom prst="rect">
            <a:avLst/>
          </a:prstGeom>
        </p:spPr>
        <p:txBody>
          <a:bodyPr spcFirstLastPara="1" wrap="square" lIns="91425" tIns="91425" rIns="91425" bIns="91425" anchor="ctr" anchorCtr="0">
            <a:noAutofit/>
          </a:bodyPr>
          <a:lstStyle/>
          <a:p>
            <a:r>
              <a:rPr lang="en-US" sz="1800" i="1" dirty="0">
                <a:effectLst/>
                <a:latin typeface="TimesNewRomanPS"/>
              </a:rPr>
              <a:t>u</a:t>
            </a:r>
            <a:r>
              <a:rPr lang="en-US" sz="1800" i="1" dirty="0">
                <a:effectLst/>
                <a:latin typeface="TimesNewRomanPSMT"/>
              </a:rPr>
              <a:t>(</a:t>
            </a:r>
            <a:r>
              <a:rPr lang="en-US" sz="1800" i="1" dirty="0">
                <a:effectLst/>
                <a:latin typeface="TimesNewRomanPS"/>
              </a:rPr>
              <a:t>r</a:t>
            </a:r>
            <a:r>
              <a:rPr lang="en-US" sz="1800" i="1" dirty="0">
                <a:effectLst/>
                <a:latin typeface="TimesNewRomanPSMT"/>
              </a:rPr>
              <a:t>) </a:t>
            </a:r>
            <a:r>
              <a:rPr lang="en-US" sz="1800" i="1" dirty="0">
                <a:effectLst/>
                <a:latin typeface="SymbolMT"/>
              </a:rPr>
              <a:t>→ </a:t>
            </a:r>
            <a:r>
              <a:rPr lang="en-US" sz="1800" i="1" dirty="0">
                <a:effectLst/>
                <a:latin typeface="TimesNewRomanPS"/>
              </a:rPr>
              <a:t>v</a:t>
            </a:r>
            <a:r>
              <a:rPr lang="en-US" sz="1800" i="1" dirty="0">
                <a:effectLst/>
                <a:latin typeface="TimesNewRomanPSMT"/>
              </a:rPr>
              <a:t>(</a:t>
            </a:r>
            <a:r>
              <a:rPr lang="en-US" sz="1800" i="1" dirty="0">
                <a:effectLst/>
                <a:latin typeface="TimesNewRomanPS"/>
              </a:rPr>
              <a:t>r</a:t>
            </a:r>
            <a:r>
              <a:rPr lang="en-US" sz="1800" i="1" dirty="0">
                <a:effectLst/>
                <a:latin typeface="TimesNewRomanPSMT"/>
              </a:rPr>
              <a:t>)</a:t>
            </a:r>
          </a:p>
          <a:p>
            <a:endParaRPr lang="en-US" sz="1800" i="1" dirty="0">
              <a:effectLst/>
              <a:latin typeface="TimesNewRomanPSMT"/>
            </a:endParaRPr>
          </a:p>
          <a:p>
            <a:pPr algn="l"/>
            <a:r>
              <a:rPr lang="en-US" i="1" dirty="0">
                <a:latin typeface="TimesNewRomanPSMT"/>
              </a:rPr>
              <a:t> u(r)</a:t>
            </a:r>
            <a:r>
              <a:rPr lang="en-US" dirty="0">
                <a:latin typeface="TimesNewRomanPSMT"/>
              </a:rPr>
              <a:t> is the hypothesis facts of rule r </a:t>
            </a:r>
          </a:p>
          <a:p>
            <a:pPr algn="l"/>
            <a:r>
              <a:rPr lang="en-US" i="1" dirty="0">
                <a:latin typeface="TimesNewRomanPSMT"/>
              </a:rPr>
              <a:t> v(r)</a:t>
            </a:r>
            <a:r>
              <a:rPr lang="en-US" dirty="0">
                <a:latin typeface="TimesNewRomanPSMT"/>
              </a:rPr>
              <a:t> is the result of rule r.</a:t>
            </a:r>
          </a:p>
        </p:txBody>
      </p:sp>
      <p:sp>
        <p:nvSpPr>
          <p:cNvPr id="7" name="TextBox 6">
            <a:extLst>
              <a:ext uri="{FF2B5EF4-FFF2-40B4-BE49-F238E27FC236}">
                <a16:creationId xmlns:a16="http://schemas.microsoft.com/office/drawing/2014/main" id="{554A6E69-72A0-65DF-8719-82483ADBE6DB}"/>
              </a:ext>
            </a:extLst>
          </p:cNvPr>
          <p:cNvSpPr txBox="1"/>
          <p:nvPr/>
        </p:nvSpPr>
        <p:spPr>
          <a:xfrm>
            <a:off x="3259557" y="741473"/>
            <a:ext cx="3288080" cy="369332"/>
          </a:xfrm>
          <a:prstGeom prst="rect">
            <a:avLst/>
          </a:prstGeom>
          <a:solidFill>
            <a:schemeClr val="tx2"/>
          </a:solidFill>
        </p:spPr>
        <p:txBody>
          <a:bodyPr wrap="none" rtlCol="0">
            <a:spAutoFit/>
          </a:bodyPr>
          <a:lstStyle/>
          <a:p>
            <a:r>
              <a:rPr lang="en-US" sz="1800" dirty="0">
                <a:solidFill>
                  <a:schemeClr val="accent6"/>
                </a:solidFill>
                <a:latin typeface="TimesNewRomanPSMT"/>
              </a:rPr>
              <a:t>Each rule r in Rules has the form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2E7948-2D56-7060-CEA4-8A87F763A18B}"/>
                  </a:ext>
                </a:extLst>
              </p:cNvPr>
              <p:cNvSpPr txBox="1"/>
              <p:nvPr/>
            </p:nvSpPr>
            <p:spPr>
              <a:xfrm>
                <a:off x="4571950" y="2124605"/>
                <a:ext cx="1095685" cy="361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2"/>
                          </a:solidFill>
                          <a:latin typeface="Cambria Math" panose="02040503050406030204" pitchFamily="18" charset="0"/>
                        </a:rPr>
                        <m:t>𝑹</m:t>
                      </m:r>
                      <m:sSub>
                        <m:sSubPr>
                          <m:ctrlPr>
                            <a:rPr lang="vi-VN" sz="1600" b="1" i="1" smtClean="0">
                              <a:solidFill>
                                <a:schemeClr val="tx2"/>
                              </a:solidFill>
                              <a:latin typeface="Cambria Math" panose="02040503050406030204" pitchFamily="18" charset="0"/>
                            </a:rPr>
                          </m:ctrlPr>
                        </m:sSubPr>
                        <m:e>
                          <m:r>
                            <a:rPr lang="vi-VN" sz="1600" b="1" i="0">
                              <a:solidFill>
                                <a:schemeClr val="tx2"/>
                              </a:solidFill>
                              <a:latin typeface="Cambria Math" panose="02040503050406030204" pitchFamily="18" charset="0"/>
                            </a:rPr>
                            <m:t>𝐮𝐥𝐞</m:t>
                          </m:r>
                        </m:e>
                        <m:sub>
                          <m:r>
                            <a:rPr lang="vi-VN" sz="1600" b="1" i="1">
                              <a:solidFill>
                                <a:schemeClr val="tx2"/>
                              </a:solidFill>
                              <a:latin typeface="Cambria Math" panose="02040503050406030204" pitchFamily="18" charset="0"/>
                            </a:rPr>
                            <m:t>𝒊𝒏𝒇𝒆𝒓</m:t>
                          </m:r>
                        </m:sub>
                      </m:sSub>
                    </m:oMath>
                  </m:oMathPara>
                </a14:m>
                <a:endParaRPr lang="en-US" sz="1600" b="1" dirty="0">
                  <a:solidFill>
                    <a:schemeClr val="tx2"/>
                  </a:solidFill>
                </a:endParaRPr>
              </a:p>
            </p:txBody>
          </p:sp>
        </mc:Choice>
        <mc:Fallback xmlns="">
          <p:sp>
            <p:nvSpPr>
              <p:cNvPr id="8" name="TextBox 7">
                <a:extLst>
                  <a:ext uri="{FF2B5EF4-FFF2-40B4-BE49-F238E27FC236}">
                    <a16:creationId xmlns:a16="http://schemas.microsoft.com/office/drawing/2014/main" id="{E62E7948-2D56-7060-CEA4-8A87F763A18B}"/>
                  </a:ext>
                </a:extLst>
              </p:cNvPr>
              <p:cNvSpPr txBox="1">
                <a:spLocks noRot="1" noChangeAspect="1" noMove="1" noResize="1" noEditPoints="1" noAdjustHandles="1" noChangeArrowheads="1" noChangeShapeType="1" noTextEdit="1"/>
              </p:cNvSpPr>
              <p:nvPr/>
            </p:nvSpPr>
            <p:spPr>
              <a:xfrm>
                <a:off x="4571950" y="2124605"/>
                <a:ext cx="1095685" cy="361894"/>
              </a:xfrm>
              <a:prstGeom prst="rect">
                <a:avLst/>
              </a:prstGeom>
              <a:blipFill>
                <a:blip r:embed="rId3"/>
                <a:stretch>
                  <a:fillRect b="-3448"/>
                </a:stretch>
              </a:blipFill>
            </p:spPr>
            <p:txBody>
              <a:bodyPr/>
              <a:lstStyle/>
              <a:p>
                <a:r>
                  <a:rPr lang="en-VN">
                    <a:noFill/>
                  </a:rPr>
                  <a:t> </a:t>
                </a:r>
              </a:p>
            </p:txBody>
          </p:sp>
        </mc:Fallback>
      </mc:AlternateContent>
      <p:sp>
        <p:nvSpPr>
          <p:cNvPr id="12" name="TextBox 11">
            <a:extLst>
              <a:ext uri="{FF2B5EF4-FFF2-40B4-BE49-F238E27FC236}">
                <a16:creationId xmlns:a16="http://schemas.microsoft.com/office/drawing/2014/main" id="{671FD170-701E-D7DC-715D-00B2E856068E}"/>
              </a:ext>
            </a:extLst>
          </p:cNvPr>
          <p:cNvSpPr txBox="1"/>
          <p:nvPr/>
        </p:nvSpPr>
        <p:spPr>
          <a:xfrm>
            <a:off x="5976677" y="2069869"/>
            <a:ext cx="2292620" cy="523220"/>
          </a:xfrm>
          <a:prstGeom prst="rect">
            <a:avLst/>
          </a:prstGeom>
          <a:noFill/>
        </p:spPr>
        <p:txBody>
          <a:bodyPr wrap="square" rtlCol="0">
            <a:spAutoFit/>
          </a:bodyPr>
          <a:lstStyle/>
          <a:p>
            <a:pPr algn="ctr"/>
            <a:r>
              <a:rPr lang="en-US" dirty="0"/>
              <a:t>Set of rules inferring the relation between concepts </a:t>
            </a:r>
          </a:p>
        </p:txBody>
      </p:sp>
      <p:sp>
        <p:nvSpPr>
          <p:cNvPr id="13" name="TextBox 12">
            <a:extLst>
              <a:ext uri="{FF2B5EF4-FFF2-40B4-BE49-F238E27FC236}">
                <a16:creationId xmlns:a16="http://schemas.microsoft.com/office/drawing/2014/main" id="{A1EF47C6-453E-F0B6-A997-F705213CBE95}"/>
              </a:ext>
            </a:extLst>
          </p:cNvPr>
          <p:cNvSpPr txBox="1"/>
          <p:nvPr/>
        </p:nvSpPr>
        <p:spPr>
          <a:xfrm>
            <a:off x="5965725" y="3087884"/>
            <a:ext cx="2303572" cy="523220"/>
          </a:xfrm>
          <a:prstGeom prst="rect">
            <a:avLst/>
          </a:prstGeom>
          <a:noFill/>
        </p:spPr>
        <p:txBody>
          <a:bodyPr wrap="square" rtlCol="0">
            <a:spAutoFit/>
          </a:bodyPr>
          <a:lstStyle/>
          <a:p>
            <a:pPr algn="ctr"/>
            <a:r>
              <a:rPr lang="en-US" dirty="0">
                <a:latin typeface="Helvetica Neue" panose="02000503000000020004" pitchFamily="2" charset="0"/>
              </a:rPr>
              <a:t>Set of rules determining offences and penalties.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5B4690F-53B9-36E6-2C9A-856CB624E608}"/>
                  </a:ext>
                </a:extLst>
              </p:cNvPr>
              <p:cNvSpPr txBox="1"/>
              <p:nvPr/>
            </p:nvSpPr>
            <p:spPr>
              <a:xfrm>
                <a:off x="4533214" y="3168547"/>
                <a:ext cx="1288045" cy="361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2"/>
                          </a:solidFill>
                          <a:latin typeface="Cambria Math" panose="02040503050406030204" pitchFamily="18" charset="0"/>
                        </a:rPr>
                        <m:t>𝑹</m:t>
                      </m:r>
                      <m:sSub>
                        <m:sSubPr>
                          <m:ctrlPr>
                            <a:rPr lang="vi-VN" sz="1600" b="1" i="1" smtClean="0">
                              <a:solidFill>
                                <a:schemeClr val="tx2"/>
                              </a:solidFill>
                              <a:latin typeface="Cambria Math" panose="02040503050406030204" pitchFamily="18" charset="0"/>
                            </a:rPr>
                          </m:ctrlPr>
                        </m:sSubPr>
                        <m:e>
                          <m:r>
                            <a:rPr lang="vi-VN" sz="1600" b="1" i="0">
                              <a:solidFill>
                                <a:schemeClr val="tx2"/>
                              </a:solidFill>
                              <a:latin typeface="Cambria Math" panose="02040503050406030204" pitchFamily="18" charset="0"/>
                            </a:rPr>
                            <m:t>𝐮𝐥𝐞</m:t>
                          </m:r>
                        </m:e>
                        <m:sub>
                          <m:r>
                            <a:rPr lang="vi-VN" sz="1600" b="1" i="1" smtClean="0">
                              <a:solidFill>
                                <a:schemeClr val="tx2"/>
                              </a:solidFill>
                              <a:latin typeface="Cambria Math" panose="02040503050406030204" pitchFamily="18" charset="0"/>
                            </a:rPr>
                            <m:t>𝒐𝒇𝒇𝒆𝒏𝒄𝒆</m:t>
                          </m:r>
                        </m:sub>
                      </m:sSub>
                    </m:oMath>
                  </m:oMathPara>
                </a14:m>
                <a:endParaRPr lang="en-US" sz="1600" b="1" dirty="0">
                  <a:solidFill>
                    <a:schemeClr val="tx2"/>
                  </a:solidFill>
                </a:endParaRPr>
              </a:p>
            </p:txBody>
          </p:sp>
        </mc:Choice>
        <mc:Fallback xmlns="">
          <p:sp>
            <p:nvSpPr>
              <p:cNvPr id="17" name="TextBox 16">
                <a:extLst>
                  <a:ext uri="{FF2B5EF4-FFF2-40B4-BE49-F238E27FC236}">
                    <a16:creationId xmlns:a16="http://schemas.microsoft.com/office/drawing/2014/main" id="{05B4690F-53B9-36E6-2C9A-856CB624E608}"/>
                  </a:ext>
                </a:extLst>
              </p:cNvPr>
              <p:cNvSpPr txBox="1">
                <a:spLocks noRot="1" noChangeAspect="1" noMove="1" noResize="1" noEditPoints="1" noAdjustHandles="1" noChangeArrowheads="1" noChangeShapeType="1" noTextEdit="1"/>
              </p:cNvSpPr>
              <p:nvPr/>
            </p:nvSpPr>
            <p:spPr>
              <a:xfrm>
                <a:off x="4533214" y="3168547"/>
                <a:ext cx="1288045" cy="361894"/>
              </a:xfrm>
              <a:prstGeom prst="rect">
                <a:avLst/>
              </a:prstGeom>
              <a:blipFill>
                <a:blip r:embed="rId4"/>
                <a:stretch>
                  <a:fillRect b="-3448"/>
                </a:stretch>
              </a:blipFill>
            </p:spPr>
            <p:txBody>
              <a:bodyPr/>
              <a:lstStyle/>
              <a:p>
                <a:r>
                  <a:rPr lang="en-VN">
                    <a:noFill/>
                  </a:rPr>
                  <a:t> </a:t>
                </a:r>
              </a:p>
            </p:txBody>
          </p:sp>
        </mc:Fallback>
      </mc:AlternateContent>
    </p:spTree>
    <p:extLst>
      <p:ext uri="{BB962C8B-B14F-4D97-AF65-F5344CB8AC3E}">
        <p14:creationId xmlns:p14="http://schemas.microsoft.com/office/powerpoint/2010/main" val="132441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35"/>
          <p:cNvSpPr txBox="1">
            <a:spLocks noGrp="1"/>
          </p:cNvSpPr>
          <p:nvPr>
            <p:ph type="title"/>
          </p:nvPr>
        </p:nvSpPr>
        <p:spPr>
          <a:xfrm>
            <a:off x="1711603" y="1378867"/>
            <a:ext cx="5720794"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Searching system</a:t>
            </a:r>
            <a:br>
              <a:rPr lang="en-US" dirty="0"/>
            </a:br>
            <a:endParaRPr lang="en-US" dirty="0"/>
          </a:p>
        </p:txBody>
      </p:sp>
      <p:sp>
        <p:nvSpPr>
          <p:cNvPr id="943" name="Google Shape;943;p35"/>
          <p:cNvSpPr txBox="1">
            <a:spLocks noGrp="1"/>
          </p:cNvSpPr>
          <p:nvPr>
            <p:ph type="subTitle" idx="1"/>
          </p:nvPr>
        </p:nvSpPr>
        <p:spPr>
          <a:xfrm>
            <a:off x="2482950" y="2895070"/>
            <a:ext cx="4178100" cy="3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 overview about our system!</a:t>
            </a:r>
            <a:endParaRPr dirty="0"/>
          </a:p>
        </p:txBody>
      </p:sp>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664029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1FE9EC2-E107-D5A4-F220-6E6F5567523F}"/>
              </a:ext>
            </a:extLst>
          </p:cNvPr>
          <p:cNvPicPr>
            <a:picLocks noChangeAspect="1"/>
          </p:cNvPicPr>
          <p:nvPr/>
        </p:nvPicPr>
        <p:blipFill>
          <a:blip r:embed="rId3"/>
          <a:stretch>
            <a:fillRect/>
          </a:stretch>
        </p:blipFill>
        <p:spPr>
          <a:xfrm>
            <a:off x="1483122" y="737924"/>
            <a:ext cx="6177756" cy="3902482"/>
          </a:xfrm>
          <a:prstGeom prst="rect">
            <a:avLst/>
          </a:prstGeom>
        </p:spPr>
      </p:pic>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Arc 8">
            <a:extLst>
              <a:ext uri="{FF2B5EF4-FFF2-40B4-BE49-F238E27FC236}">
                <a16:creationId xmlns:a16="http://schemas.microsoft.com/office/drawing/2014/main" id="{B405B3C6-5F73-E7BB-D8FC-885A89110369}"/>
              </a:ext>
            </a:extLst>
          </p:cNvPr>
          <p:cNvSpPr/>
          <p:nvPr/>
        </p:nvSpPr>
        <p:spPr>
          <a:xfrm flipH="1">
            <a:off x="5214988" y="740131"/>
            <a:ext cx="568954" cy="491111"/>
          </a:xfrm>
          <a:prstGeom prst="arc">
            <a:avLst>
              <a:gd name="adj1" fmla="val 476706"/>
              <a:gd name="adj2" fmla="val 6019701"/>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107" name="Arc 106">
            <a:extLst>
              <a:ext uri="{FF2B5EF4-FFF2-40B4-BE49-F238E27FC236}">
                <a16:creationId xmlns:a16="http://schemas.microsoft.com/office/drawing/2014/main" id="{5C63EB1D-C34A-68E8-0FD4-A1C631107580}"/>
              </a:ext>
            </a:extLst>
          </p:cNvPr>
          <p:cNvSpPr/>
          <p:nvPr/>
        </p:nvSpPr>
        <p:spPr>
          <a:xfrm rot="961210" flipH="1">
            <a:off x="5115096" y="3002247"/>
            <a:ext cx="924342" cy="614135"/>
          </a:xfrm>
          <a:prstGeom prst="arc">
            <a:avLst>
              <a:gd name="adj1" fmla="val 1052684"/>
              <a:gd name="adj2" fmla="val 5223453"/>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35" name="Freeform 34">
            <a:extLst>
              <a:ext uri="{FF2B5EF4-FFF2-40B4-BE49-F238E27FC236}">
                <a16:creationId xmlns:a16="http://schemas.microsoft.com/office/drawing/2014/main" id="{1DF725CF-6886-6317-7EB8-E588E42C69C3}"/>
              </a:ext>
            </a:extLst>
          </p:cNvPr>
          <p:cNvSpPr/>
          <p:nvPr/>
        </p:nvSpPr>
        <p:spPr>
          <a:xfrm>
            <a:off x="3369564" y="3085434"/>
            <a:ext cx="1463040" cy="435006"/>
          </a:xfrm>
          <a:custGeom>
            <a:avLst/>
            <a:gdLst>
              <a:gd name="connsiteX0" fmla="*/ 1353312 w 1353312"/>
              <a:gd name="connsiteY0" fmla="*/ 389286 h 435006"/>
              <a:gd name="connsiteX1" fmla="*/ 557784 w 1353312"/>
              <a:gd name="connsiteY1" fmla="*/ 64674 h 435006"/>
              <a:gd name="connsiteX2" fmla="*/ 1330452 w 1353312"/>
              <a:gd name="connsiteY2" fmla="*/ 32670 h 435006"/>
              <a:gd name="connsiteX3" fmla="*/ 0 w 1353312"/>
              <a:gd name="connsiteY3" fmla="*/ 435006 h 435006"/>
            </a:gdLst>
            <a:ahLst/>
            <a:cxnLst>
              <a:cxn ang="0">
                <a:pos x="connsiteX0" y="connsiteY0"/>
              </a:cxn>
              <a:cxn ang="0">
                <a:pos x="connsiteX1" y="connsiteY1"/>
              </a:cxn>
              <a:cxn ang="0">
                <a:pos x="connsiteX2" y="connsiteY2"/>
              </a:cxn>
              <a:cxn ang="0">
                <a:pos x="connsiteX3" y="connsiteY3"/>
              </a:cxn>
            </a:cxnLst>
            <a:rect l="l" t="t" r="r" b="b"/>
            <a:pathLst>
              <a:path w="1353312" h="435006">
                <a:moveTo>
                  <a:pt x="1353312" y="389286"/>
                </a:moveTo>
                <a:cubicBezTo>
                  <a:pt x="957453" y="256698"/>
                  <a:pt x="561594" y="124110"/>
                  <a:pt x="557784" y="64674"/>
                </a:cubicBezTo>
                <a:cubicBezTo>
                  <a:pt x="553974" y="5238"/>
                  <a:pt x="1423416" y="-29052"/>
                  <a:pt x="1330452" y="32670"/>
                </a:cubicBezTo>
                <a:cubicBezTo>
                  <a:pt x="1237488" y="94392"/>
                  <a:pt x="217170" y="370998"/>
                  <a:pt x="0" y="435006"/>
                </a:cubicBezTo>
              </a:path>
            </a:pathLst>
          </a:cu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
        <p:nvSpPr>
          <p:cNvPr id="7" name="Ellipse 6">
            <a:extLst>
              <a:ext uri="{FF2B5EF4-FFF2-40B4-BE49-F238E27FC236}">
                <a16:creationId xmlns:a16="http://schemas.microsoft.com/office/drawing/2014/main" id="{0653872C-29D4-44FC-9D7D-25F8EAFCB342}"/>
              </a:ext>
            </a:extLst>
          </p:cNvPr>
          <p:cNvSpPr/>
          <p:nvPr/>
        </p:nvSpPr>
        <p:spPr>
          <a:xfrm rot="20741270">
            <a:off x="2024549" y="3398178"/>
            <a:ext cx="1097280" cy="806146"/>
          </a:xfrm>
          <a:prstGeom prst="ellipse">
            <a:avLst/>
          </a:prstGeom>
          <a:solidFill>
            <a:srgbClr val="F26683">
              <a:alpha val="5000"/>
            </a:srgbClr>
          </a:solidFill>
          <a:ln w="36000">
            <a:solidFill>
              <a:srgbClr val="F2668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26683"/>
              </a:solidFill>
            </a:endParaRPr>
          </a:p>
        </p:txBody>
      </p:sp>
      <p:sp>
        <p:nvSpPr>
          <p:cNvPr id="138" name="Arc 137">
            <a:extLst>
              <a:ext uri="{FF2B5EF4-FFF2-40B4-BE49-F238E27FC236}">
                <a16:creationId xmlns:a16="http://schemas.microsoft.com/office/drawing/2014/main" id="{E4C2F0DD-C4EC-D377-F725-459CAD5649AB}"/>
              </a:ext>
            </a:extLst>
          </p:cNvPr>
          <p:cNvSpPr/>
          <p:nvPr/>
        </p:nvSpPr>
        <p:spPr>
          <a:xfrm rot="961210" flipV="1">
            <a:off x="3576401" y="1174005"/>
            <a:ext cx="998878" cy="544289"/>
          </a:xfrm>
          <a:prstGeom prst="arc">
            <a:avLst>
              <a:gd name="adj1" fmla="val 681127"/>
              <a:gd name="adj2" fmla="val 5223453"/>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pic>
        <p:nvPicPr>
          <p:cNvPr id="43" name="Picture 42">
            <a:extLst>
              <a:ext uri="{FF2B5EF4-FFF2-40B4-BE49-F238E27FC236}">
                <a16:creationId xmlns:a16="http://schemas.microsoft.com/office/drawing/2014/main" id="{8C3E292F-FE47-2E2C-9DC9-6C643CF19E8B}"/>
              </a:ext>
            </a:extLst>
          </p:cNvPr>
          <p:cNvPicPr>
            <a:picLocks noChangeAspect="1"/>
          </p:cNvPicPr>
          <p:nvPr/>
        </p:nvPicPr>
        <p:blipFill>
          <a:blip r:embed="rId4"/>
          <a:stretch>
            <a:fillRect/>
          </a:stretch>
        </p:blipFill>
        <p:spPr>
          <a:xfrm>
            <a:off x="2573189" y="2337239"/>
            <a:ext cx="971797" cy="979023"/>
          </a:xfrm>
          <a:prstGeom prst="rect">
            <a:avLst/>
          </a:prstGeom>
        </p:spPr>
      </p:pic>
      <p:sp>
        <p:nvSpPr>
          <p:cNvPr id="16" name="Freeform 15">
            <a:extLst>
              <a:ext uri="{FF2B5EF4-FFF2-40B4-BE49-F238E27FC236}">
                <a16:creationId xmlns:a16="http://schemas.microsoft.com/office/drawing/2014/main" id="{B50B9E54-921A-486F-92EF-A13128B2A8B3}"/>
              </a:ext>
            </a:extLst>
          </p:cNvPr>
          <p:cNvSpPr/>
          <p:nvPr/>
        </p:nvSpPr>
        <p:spPr>
          <a:xfrm>
            <a:off x="2736056" y="4480200"/>
            <a:ext cx="4379119" cy="280115"/>
          </a:xfrm>
          <a:custGeom>
            <a:avLst/>
            <a:gdLst>
              <a:gd name="connsiteX0" fmla="*/ 0 w 4386263"/>
              <a:gd name="connsiteY0" fmla="*/ 0 h 328616"/>
              <a:gd name="connsiteX1" fmla="*/ 2135982 w 4386263"/>
              <a:gd name="connsiteY1" fmla="*/ 328613 h 328616"/>
              <a:gd name="connsiteX2" fmla="*/ 4386263 w 4386263"/>
              <a:gd name="connsiteY2" fmla="*/ 7144 h 328616"/>
            </a:gdLst>
            <a:ahLst/>
            <a:cxnLst>
              <a:cxn ang="0">
                <a:pos x="connsiteX0" y="connsiteY0"/>
              </a:cxn>
              <a:cxn ang="0">
                <a:pos x="connsiteX1" y="connsiteY1"/>
              </a:cxn>
              <a:cxn ang="0">
                <a:pos x="connsiteX2" y="connsiteY2"/>
              </a:cxn>
            </a:cxnLst>
            <a:rect l="l" t="t" r="r" b="b"/>
            <a:pathLst>
              <a:path w="4386263" h="328616">
                <a:moveTo>
                  <a:pt x="0" y="0"/>
                </a:moveTo>
                <a:cubicBezTo>
                  <a:pt x="702469" y="163711"/>
                  <a:pt x="1404938" y="327422"/>
                  <a:pt x="2135982" y="328613"/>
                </a:cubicBezTo>
                <a:cubicBezTo>
                  <a:pt x="2867026" y="329804"/>
                  <a:pt x="4014788" y="55960"/>
                  <a:pt x="4386263" y="7144"/>
                </a:cubicBezTo>
              </a:path>
            </a:pathLst>
          </a:cu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VN"/>
          </a:p>
        </p:txBody>
      </p:sp>
    </p:spTree>
    <p:extLst>
      <p:ext uri="{BB962C8B-B14F-4D97-AF65-F5344CB8AC3E}">
        <p14:creationId xmlns:p14="http://schemas.microsoft.com/office/powerpoint/2010/main" val="3279267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remove" grpId="0" nodeType="withEffect">
                                      <p:stCondLst>
                                        <p:cond delay="0"/>
                                      </p:stCondLst>
                                      <p:endCondLst>
                                        <p:cond evt="onNext" delay="0">
                                          <p:tgtEl>
                                            <p:sldTgt/>
                                          </p:tgtEl>
                                        </p:cond>
                                      </p:endCondLst>
                                      <p:childTnLst>
                                        <p:set>
                                          <p:cBhvr>
                                            <p:cTn id="6" dur="1" fill="hold">
                                              <p:stCondLst>
                                                <p:cond delay="0"/>
                                              </p:stCondLst>
                                            </p:cTn>
                                            <p:tgtEl>
                                              <p:spTgt spid="9"/>
                                            </p:tgtEl>
                                            <p:attrNameLst>
                                              <p:attrName>style.visibility</p:attrName>
                                            </p:attrNameLst>
                                          </p:cBhvr>
                                          <p:to>
                                            <p:strVal val="visible"/>
                                          </p:to>
                                        </p:set>
                                        <p:animEffect transition="in" filter="wipe(up)">
                                          <p:cBhvr>
                                            <p:cTn id="7" dur="8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2" presetClass="entr" presetSubtype="1" repeatCount="indefinite" fill="remove" grpId="0" nodeType="afterEffect">
                                      <p:stCondLst>
                                        <p:cond delay="0"/>
                                      </p:stCondLst>
                                      <p:endCondLst>
                                        <p:cond evt="onNext" delay="0">
                                          <p:tgtEl>
                                            <p:sldTgt/>
                                          </p:tgtEl>
                                        </p:cond>
                                      </p:endCondLst>
                                      <p:childTnLst>
                                        <p:set>
                                          <p:cBhvr>
                                            <p:cTn id="15" dur="1" fill="hold">
                                              <p:stCondLst>
                                                <p:cond delay="0"/>
                                              </p:stCondLst>
                                            </p:cTn>
                                            <p:tgtEl>
                                              <p:spTgt spid="107"/>
                                            </p:tgtEl>
                                            <p:attrNameLst>
                                              <p:attrName>style.visibility</p:attrName>
                                            </p:attrNameLst>
                                          </p:cBhvr>
                                          <p:to>
                                            <p:strVal val="visible"/>
                                          </p:to>
                                        </p:set>
                                        <p:animEffect transition="in" filter="wipe(up)">
                                          <p:cBhvr>
                                            <p:cTn id="16" dur="8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07"/>
                                            </p:tgtEl>
                                          </p:cBhvr>
                                        </p:animEffect>
                                        <p:set>
                                          <p:cBhvr>
                                            <p:cTn id="21" dur="1" fill="hold">
                                              <p:stCondLst>
                                                <p:cond delay="499"/>
                                              </p:stCondLst>
                                            </p:cTn>
                                            <p:tgtEl>
                                              <p:spTgt spid="107"/>
                                            </p:tgtEl>
                                            <p:attrNameLst>
                                              <p:attrName>style.visibility</p:attrName>
                                            </p:attrNameLst>
                                          </p:cBhvr>
                                          <p:to>
                                            <p:strVal val="hidden"/>
                                          </p:to>
                                        </p:set>
                                      </p:childTnLst>
                                    </p:cTn>
                                  </p:par>
                                  <p:par>
                                    <p:cTn id="22" presetID="22" presetClass="entr" presetSubtype="2"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500"/>
                                </p:stCondLst>
                                <p:childTnLst>
                                  <p:par>
                                    <p:cTn id="26" presetID="21"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repeatCount="indefinite" fill="remove" grpId="0" nodeType="click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down)">
                                          <p:cBhvr>
                                            <p:cTn id="33" dur="800"/>
                                            <p:tgtEl>
                                              <p:spTgt spid="138"/>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mph" presetSubtype="0" repeatCount="indefinite" accel="50000" autoRev="1" fill="hold" nodeType="clickEffect" p14:presetBounceEnd="50000">
                                      <p:stCondLst>
                                        <p:cond delay="0"/>
                                      </p:stCondLst>
                                      <p:endCondLst>
                                        <p:cond evt="onNext" delay="0">
                                          <p:tgtEl>
                                            <p:sldTgt/>
                                          </p:tgtEl>
                                        </p:cond>
                                      </p:endCondLst>
                                      <p:childTnLst>
                                        <p:animScale p14:bounceEnd="50000">
                                          <p:cBhvr>
                                            <p:cTn id="37" dur="500" fill="hold"/>
                                            <p:tgtEl>
                                              <p:spTgt spid="43"/>
                                            </p:tgtEl>
                                          </p:cBhvr>
                                          <p:by x="160000" y="160000"/>
                                        </p:animScale>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7" grpId="0" animBg="1"/>
          <p:bldP spid="107" grpId="1" animBg="1"/>
          <p:bldP spid="35" grpId="0" animBg="1" autoUpdateAnimBg="0"/>
          <p:bldP spid="7" grpId="0" animBg="1"/>
          <p:bldP spid="138"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remove" grpId="0" nodeType="withEffect">
                                      <p:stCondLst>
                                        <p:cond delay="0"/>
                                      </p:stCondLst>
                                      <p:endCondLst>
                                        <p:cond evt="onNext" delay="0">
                                          <p:tgtEl>
                                            <p:sldTgt/>
                                          </p:tgtEl>
                                        </p:cond>
                                      </p:endCondLst>
                                      <p:childTnLst>
                                        <p:set>
                                          <p:cBhvr>
                                            <p:cTn id="6" dur="1" fill="hold">
                                              <p:stCondLst>
                                                <p:cond delay="0"/>
                                              </p:stCondLst>
                                            </p:cTn>
                                            <p:tgtEl>
                                              <p:spTgt spid="9"/>
                                            </p:tgtEl>
                                            <p:attrNameLst>
                                              <p:attrName>style.visibility</p:attrName>
                                            </p:attrNameLst>
                                          </p:cBhvr>
                                          <p:to>
                                            <p:strVal val="visible"/>
                                          </p:to>
                                        </p:set>
                                        <p:animEffect transition="in" filter="wipe(up)">
                                          <p:cBhvr>
                                            <p:cTn id="7" dur="8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2" presetClass="entr" presetSubtype="1" repeatCount="indefinite" fill="remove" grpId="0" nodeType="afterEffect">
                                      <p:stCondLst>
                                        <p:cond delay="0"/>
                                      </p:stCondLst>
                                      <p:endCondLst>
                                        <p:cond evt="onNext" delay="0">
                                          <p:tgtEl>
                                            <p:sldTgt/>
                                          </p:tgtEl>
                                        </p:cond>
                                      </p:endCondLst>
                                      <p:childTnLst>
                                        <p:set>
                                          <p:cBhvr>
                                            <p:cTn id="15" dur="1" fill="hold">
                                              <p:stCondLst>
                                                <p:cond delay="0"/>
                                              </p:stCondLst>
                                            </p:cTn>
                                            <p:tgtEl>
                                              <p:spTgt spid="107"/>
                                            </p:tgtEl>
                                            <p:attrNameLst>
                                              <p:attrName>style.visibility</p:attrName>
                                            </p:attrNameLst>
                                          </p:cBhvr>
                                          <p:to>
                                            <p:strVal val="visible"/>
                                          </p:to>
                                        </p:set>
                                        <p:animEffect transition="in" filter="wipe(up)">
                                          <p:cBhvr>
                                            <p:cTn id="16" dur="8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07"/>
                                            </p:tgtEl>
                                          </p:cBhvr>
                                        </p:animEffect>
                                        <p:set>
                                          <p:cBhvr>
                                            <p:cTn id="21" dur="1" fill="hold">
                                              <p:stCondLst>
                                                <p:cond delay="499"/>
                                              </p:stCondLst>
                                            </p:cTn>
                                            <p:tgtEl>
                                              <p:spTgt spid="107"/>
                                            </p:tgtEl>
                                            <p:attrNameLst>
                                              <p:attrName>style.visibility</p:attrName>
                                            </p:attrNameLst>
                                          </p:cBhvr>
                                          <p:to>
                                            <p:strVal val="hidden"/>
                                          </p:to>
                                        </p:set>
                                      </p:childTnLst>
                                    </p:cTn>
                                  </p:par>
                                  <p:par>
                                    <p:cTn id="22" presetID="22" presetClass="entr" presetSubtype="2"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500"/>
                                </p:stCondLst>
                                <p:childTnLst>
                                  <p:par>
                                    <p:cTn id="26" presetID="21"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repeatCount="indefinite" fill="remove" grpId="0" nodeType="click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down)">
                                          <p:cBhvr>
                                            <p:cTn id="33" dur="800"/>
                                            <p:tgtEl>
                                              <p:spTgt spid="138"/>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mph" presetSubtype="0" repeatCount="indefinite" accel="50000" autoRev="1" fill="hold" nodeType="clickEffect">
                                      <p:stCondLst>
                                        <p:cond delay="0"/>
                                      </p:stCondLst>
                                      <p:endCondLst>
                                        <p:cond evt="onNext" delay="0">
                                          <p:tgtEl>
                                            <p:sldTgt/>
                                          </p:tgtEl>
                                        </p:cond>
                                      </p:endCondLst>
                                      <p:childTnLst>
                                        <p:animScale>
                                          <p:cBhvr>
                                            <p:cTn id="37" dur="500" fill="hold"/>
                                            <p:tgtEl>
                                              <p:spTgt spid="43"/>
                                            </p:tgtEl>
                                          </p:cBhvr>
                                          <p:by x="160000" y="160000"/>
                                        </p:animScale>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7" grpId="0" animBg="1"/>
          <p:bldP spid="107" grpId="1" animBg="1"/>
          <p:bldP spid="35" grpId="0" animBg="1" autoUpdateAnimBg="0"/>
          <p:bldP spid="7" grpId="0" animBg="1"/>
          <p:bldP spid="138" grpId="0" animBg="1"/>
          <p:bldP spid="16"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Graphical user interface, text, application, chat or text message&#10;&#10;Description automatically generated">
            <a:extLst>
              <a:ext uri="{FF2B5EF4-FFF2-40B4-BE49-F238E27FC236}">
                <a16:creationId xmlns:a16="http://schemas.microsoft.com/office/drawing/2014/main" id="{522F1B7A-3F77-D963-203A-4D03078F7F2F}"/>
              </a:ext>
            </a:extLst>
          </p:cNvPr>
          <p:cNvPicPr>
            <a:picLocks noChangeAspect="1"/>
          </p:cNvPicPr>
          <p:nvPr/>
        </p:nvPicPr>
        <p:blipFill rotWithShape="1">
          <a:blip r:embed="rId3"/>
          <a:srcRect b="3600"/>
          <a:stretch/>
        </p:blipFill>
        <p:spPr>
          <a:xfrm>
            <a:off x="1406479" y="1271864"/>
            <a:ext cx="1635983" cy="3418246"/>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31FD271A-6161-F0FF-05E5-F96272373728}"/>
              </a:ext>
            </a:extLst>
          </p:cNvPr>
          <p:cNvPicPr>
            <a:picLocks noChangeAspect="1"/>
          </p:cNvPicPr>
          <p:nvPr/>
        </p:nvPicPr>
        <p:blipFill rotWithShape="1">
          <a:blip r:embed="rId4"/>
          <a:srcRect b="3787"/>
          <a:stretch/>
        </p:blipFill>
        <p:spPr>
          <a:xfrm>
            <a:off x="3754767" y="1281658"/>
            <a:ext cx="1634466" cy="3408452"/>
          </a:xfrm>
          <a:prstGeom prst="rect">
            <a:avLst/>
          </a:prstGeom>
        </p:spPr>
      </p:pic>
      <p:pic>
        <p:nvPicPr>
          <p:cNvPr id="9" name="Picture 8" descr="Text&#10;&#10;Description automatically generated">
            <a:extLst>
              <a:ext uri="{FF2B5EF4-FFF2-40B4-BE49-F238E27FC236}">
                <a16:creationId xmlns:a16="http://schemas.microsoft.com/office/drawing/2014/main" id="{B530158F-42AC-A3E0-FCFB-AD1D108BFAFB}"/>
              </a:ext>
            </a:extLst>
          </p:cNvPr>
          <p:cNvPicPr>
            <a:picLocks noChangeAspect="1"/>
          </p:cNvPicPr>
          <p:nvPr/>
        </p:nvPicPr>
        <p:blipFill rotWithShape="1">
          <a:blip r:embed="rId5"/>
          <a:srcRect b="4088"/>
          <a:stretch/>
        </p:blipFill>
        <p:spPr>
          <a:xfrm>
            <a:off x="6097918" y="1281659"/>
            <a:ext cx="1639603" cy="3408451"/>
          </a:xfrm>
          <a:prstGeom prst="rect">
            <a:avLst/>
          </a:prstGeom>
        </p:spPr>
      </p:pic>
      <p:sp>
        <p:nvSpPr>
          <p:cNvPr id="107" name="Google Shape;943;p35">
            <a:extLst>
              <a:ext uri="{FF2B5EF4-FFF2-40B4-BE49-F238E27FC236}">
                <a16:creationId xmlns:a16="http://schemas.microsoft.com/office/drawing/2014/main" id="{DE67F86D-708E-EAEE-E5F4-9E03DBAA856F}"/>
              </a:ext>
            </a:extLst>
          </p:cNvPr>
          <p:cNvSpPr txBox="1">
            <a:spLocks/>
          </p:cNvSpPr>
          <p:nvPr/>
        </p:nvSpPr>
        <p:spPr>
          <a:xfrm>
            <a:off x="2739619" y="577644"/>
            <a:ext cx="4178100" cy="389400"/>
          </a:xfrm>
          <a:prstGeom prst="rect">
            <a:avLst/>
          </a:prstGeom>
          <a:solidFill>
            <a:schemeClr val="tx2"/>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accent6"/>
                </a:solidFill>
                <a:latin typeface="Noto Sans Kannada" panose="020B0502040504020204" pitchFamily="34" charset="0"/>
                <a:cs typeface="Noto Sans Kannada" panose="020B0502040504020204" pitchFamily="34" charset="0"/>
              </a:rPr>
              <a:t>HERE IS OUR EXAMPLE</a:t>
            </a:r>
          </a:p>
        </p:txBody>
      </p:sp>
    </p:spTree>
    <p:extLst>
      <p:ext uri="{BB962C8B-B14F-4D97-AF65-F5344CB8AC3E}">
        <p14:creationId xmlns:p14="http://schemas.microsoft.com/office/powerpoint/2010/main" val="4068905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1114552" y="1401698"/>
            <a:ext cx="7307072" cy="22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Noto Sans Kannada" panose="020B0502040504020204" pitchFamily="34" charset="0"/>
                <a:cs typeface="Noto Sans Kannada" panose="020B0502040504020204" pitchFamily="34" charset="0"/>
              </a:rPr>
              <a:t>Pham, V., et al. (2022). </a:t>
            </a:r>
            <a:r>
              <a:rPr lang="en" sz="2000" b="1">
                <a:latin typeface="Noto Sans Kannada" panose="020B0502040504020204" pitchFamily="34" charset="0"/>
                <a:cs typeface="Noto Sans Kannada" panose="020B0502040504020204" pitchFamily="34" charset="0"/>
              </a:rPr>
              <a:t>Ontology-based Solution for Building an Intelligent Searching System on Traffic Law Documents. </a:t>
            </a:r>
            <a:r>
              <a:rPr lang="en" sz="2000" i="1">
                <a:latin typeface="Noto Sans Kannada" panose="020B0502040504020204" pitchFamily="34" charset="0"/>
                <a:cs typeface="Noto Sans Kannada" panose="020B0502040504020204" pitchFamily="34" charset="0"/>
              </a:rPr>
              <a:t>Proceedings of ICAART 2023</a:t>
            </a:r>
            <a:r>
              <a:rPr lang="en" sz="2000">
                <a:latin typeface="Noto Sans Kannada" panose="020B0502040504020204" pitchFamily="34" charset="0"/>
                <a:cs typeface="Noto Sans Kannada" panose="020B0502040504020204" pitchFamily="34" charset="0"/>
              </a:rPr>
              <a:t>, Lisbon, Portugal, Feb. 2023</a:t>
            </a:r>
            <a:endParaRPr sz="2000">
              <a:latin typeface="Noto Sans Kannada" panose="020B0502040504020204" pitchFamily="34" charset="0"/>
              <a:cs typeface="Noto Sans Kannada" panose="020B0502040504020204" pitchFamily="34" charset="0"/>
            </a:endParaRPr>
          </a:p>
        </p:txBody>
      </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72008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58"/>
          <p:cNvSpPr txBox="1">
            <a:spLocks noGrp="1"/>
          </p:cNvSpPr>
          <p:nvPr>
            <p:ph type="title"/>
          </p:nvPr>
        </p:nvSpPr>
        <p:spPr>
          <a:xfrm>
            <a:off x="4717561" y="2041780"/>
            <a:ext cx="3588950" cy="12876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for watching!</a:t>
            </a:r>
            <a:endParaRPr dirty="0"/>
          </a:p>
        </p:txBody>
      </p:sp>
      <p:sp>
        <p:nvSpPr>
          <p:cNvPr id="2048" name="Google Shape;2048;p58"/>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1"/>
          </a:solidFill>
          <a:ln>
            <a:noFill/>
          </a:ln>
        </p:spPr>
      </p:sp>
      <p:grpSp>
        <p:nvGrpSpPr>
          <p:cNvPr id="2049" name="Google Shape;2049;p58"/>
          <p:cNvGrpSpPr/>
          <p:nvPr/>
        </p:nvGrpSpPr>
        <p:grpSpPr>
          <a:xfrm>
            <a:off x="-177162" y="-229050"/>
            <a:ext cx="1257935" cy="1441695"/>
            <a:chOff x="-7862" y="0"/>
            <a:chExt cx="1257935" cy="1441695"/>
          </a:xfrm>
        </p:grpSpPr>
        <p:sp>
          <p:nvSpPr>
            <p:cNvPr id="2050" name="Google Shape;2050;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58"/>
          <p:cNvGrpSpPr/>
          <p:nvPr/>
        </p:nvGrpSpPr>
        <p:grpSpPr>
          <a:xfrm>
            <a:off x="-697850" y="901275"/>
            <a:ext cx="1257935" cy="1441695"/>
            <a:chOff x="-7862" y="0"/>
            <a:chExt cx="1257935" cy="1441695"/>
          </a:xfrm>
        </p:grpSpPr>
        <p:sp>
          <p:nvSpPr>
            <p:cNvPr id="2058" name="Google Shape;205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58"/>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dk2"/>
          </a:solidFill>
          <a:ln>
            <a:noFill/>
          </a:ln>
        </p:spPr>
      </p:sp>
      <p:grpSp>
        <p:nvGrpSpPr>
          <p:cNvPr id="2066" name="Google Shape;2066;p58"/>
          <p:cNvGrpSpPr/>
          <p:nvPr/>
        </p:nvGrpSpPr>
        <p:grpSpPr>
          <a:xfrm>
            <a:off x="7895975" y="3111525"/>
            <a:ext cx="1870172" cy="2517570"/>
            <a:chOff x="7886075" y="2918450"/>
            <a:chExt cx="1870172" cy="2517570"/>
          </a:xfrm>
        </p:grpSpPr>
        <p:grpSp>
          <p:nvGrpSpPr>
            <p:cNvPr id="2067" name="Google Shape;2067;p58"/>
            <p:cNvGrpSpPr/>
            <p:nvPr/>
          </p:nvGrpSpPr>
          <p:grpSpPr>
            <a:xfrm>
              <a:off x="8498313" y="2918450"/>
              <a:ext cx="1257935" cy="1441695"/>
              <a:chOff x="-7862" y="0"/>
              <a:chExt cx="1257935" cy="1441695"/>
            </a:xfrm>
          </p:grpSpPr>
          <p:sp>
            <p:nvSpPr>
              <p:cNvPr id="2068" name="Google Shape;206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58"/>
            <p:cNvGrpSpPr/>
            <p:nvPr/>
          </p:nvGrpSpPr>
          <p:grpSpPr>
            <a:xfrm>
              <a:off x="7886075" y="3994325"/>
              <a:ext cx="1257935" cy="1441695"/>
              <a:chOff x="-7862" y="0"/>
              <a:chExt cx="1257935" cy="1441695"/>
            </a:xfrm>
          </p:grpSpPr>
          <p:sp>
            <p:nvSpPr>
              <p:cNvPr id="2076" name="Google Shape;2076;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descr="A picture containing background pattern&#10;&#10;Description automatically generated">
            <a:extLst>
              <a:ext uri="{FF2B5EF4-FFF2-40B4-BE49-F238E27FC236}">
                <a16:creationId xmlns:a16="http://schemas.microsoft.com/office/drawing/2014/main" id="{B5B4BDE3-F576-89C7-2299-F622113C6FE7}"/>
              </a:ext>
            </a:extLst>
          </p:cNvPr>
          <p:cNvPicPr>
            <a:picLocks noChangeAspect="1"/>
          </p:cNvPicPr>
          <p:nvPr/>
        </p:nvPicPr>
        <p:blipFill>
          <a:blip r:embed="rId3"/>
          <a:stretch>
            <a:fillRect/>
          </a:stretch>
        </p:blipFill>
        <p:spPr>
          <a:xfrm>
            <a:off x="981007" y="858019"/>
            <a:ext cx="3776354" cy="3776354"/>
          </a:xfrm>
          <a:prstGeom prst="rect">
            <a:avLst/>
          </a:prstGeom>
        </p:spPr>
      </p:pic>
    </p:spTree>
    <p:extLst>
      <p:ext uri="{BB962C8B-B14F-4D97-AF65-F5344CB8AC3E}">
        <p14:creationId xmlns:p14="http://schemas.microsoft.com/office/powerpoint/2010/main" val="3663549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243"/>
        <p:cNvGrpSpPr/>
        <p:nvPr/>
      </p:nvGrpSpPr>
      <p:grpSpPr>
        <a:xfrm>
          <a:off x="0" y="0"/>
          <a:ext cx="0" cy="0"/>
          <a:chOff x="0" y="0"/>
          <a:chExt cx="0" cy="0"/>
        </a:xfrm>
      </p:grpSpPr>
      <p:sp>
        <p:nvSpPr>
          <p:cNvPr id="1244" name="Google Shape;1244;p4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system advantages</a:t>
            </a:r>
            <a:endParaRPr dirty="0"/>
          </a:p>
        </p:txBody>
      </p:sp>
      <p:sp>
        <p:nvSpPr>
          <p:cNvPr id="1245" name="Google Shape;1245;p46"/>
          <p:cNvSpPr txBox="1">
            <a:spLocks noGrp="1"/>
          </p:cNvSpPr>
          <p:nvPr>
            <p:ph type="subTitle" idx="3"/>
          </p:nvPr>
        </p:nvSpPr>
        <p:spPr>
          <a:xfrm>
            <a:off x="1034238"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46" name="Google Shape;1246;p46"/>
          <p:cNvSpPr txBox="1">
            <a:spLocks noGrp="1"/>
          </p:cNvSpPr>
          <p:nvPr>
            <p:ph type="subTitle" idx="1"/>
          </p:nvPr>
        </p:nvSpPr>
        <p:spPr>
          <a:xfrm>
            <a:off x="3452900"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47" name="Google Shape;1247;p46"/>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248" name="Google Shape;1248;p46"/>
          <p:cNvSpPr txBox="1">
            <a:spLocks noGrp="1"/>
          </p:cNvSpPr>
          <p:nvPr>
            <p:ph type="subTitle" idx="4"/>
          </p:nvPr>
        </p:nvSpPr>
        <p:spPr>
          <a:xfrm>
            <a:off x="1034238"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249" name="Google Shape;1249;p46"/>
          <p:cNvSpPr txBox="1">
            <a:spLocks noGrp="1"/>
          </p:cNvSpPr>
          <p:nvPr>
            <p:ph type="subTitle" idx="5"/>
          </p:nvPr>
        </p:nvSpPr>
        <p:spPr>
          <a:xfrm>
            <a:off x="5871625"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50" name="Google Shape;1250;p46"/>
          <p:cNvSpPr txBox="1">
            <a:spLocks noGrp="1"/>
          </p:cNvSpPr>
          <p:nvPr>
            <p:ph type="subTitle" idx="6"/>
          </p:nvPr>
        </p:nvSpPr>
        <p:spPr>
          <a:xfrm>
            <a:off x="5871600"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251" name="Google Shape;1251;p46"/>
          <p:cNvSpPr txBox="1">
            <a:spLocks noGrp="1"/>
          </p:cNvSpPr>
          <p:nvPr>
            <p:ph type="subTitle" idx="7"/>
          </p:nvPr>
        </p:nvSpPr>
        <p:spPr>
          <a:xfrm>
            <a:off x="34529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52" name="Google Shape;1252;p46"/>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53" name="Google Shape;1253;p46"/>
          <p:cNvSpPr txBox="1">
            <a:spLocks noGrp="1"/>
          </p:cNvSpPr>
          <p:nvPr>
            <p:ph type="subTitle" idx="9"/>
          </p:nvPr>
        </p:nvSpPr>
        <p:spPr>
          <a:xfrm>
            <a:off x="103425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254" name="Google Shape;1254;p46"/>
          <p:cNvSpPr txBox="1">
            <a:spLocks noGrp="1"/>
          </p:cNvSpPr>
          <p:nvPr>
            <p:ph type="subTitle" idx="13"/>
          </p:nvPr>
        </p:nvSpPr>
        <p:spPr>
          <a:xfrm>
            <a:off x="10342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1255" name="Google Shape;1255;p46"/>
          <p:cNvSpPr txBox="1">
            <a:spLocks noGrp="1"/>
          </p:cNvSpPr>
          <p:nvPr>
            <p:ph type="subTitle" idx="14"/>
          </p:nvPr>
        </p:nvSpPr>
        <p:spPr>
          <a:xfrm>
            <a:off x="5871625"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256" name="Google Shape;1256;p46"/>
          <p:cNvSpPr txBox="1">
            <a:spLocks noGrp="1"/>
          </p:cNvSpPr>
          <p:nvPr>
            <p:ph type="subTitle" idx="15"/>
          </p:nvPr>
        </p:nvSpPr>
        <p:spPr>
          <a:xfrm>
            <a:off x="5871600"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257" name="Google Shape;1257;p46"/>
          <p:cNvSpPr/>
          <p:nvPr/>
        </p:nvSpPr>
        <p:spPr>
          <a:xfrm>
            <a:off x="4386125" y="1439800"/>
            <a:ext cx="371925" cy="306750"/>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46"/>
          <p:cNvGrpSpPr/>
          <p:nvPr/>
        </p:nvGrpSpPr>
        <p:grpSpPr>
          <a:xfrm>
            <a:off x="1957338" y="1374100"/>
            <a:ext cx="392125" cy="372450"/>
            <a:chOff x="218250" y="2264600"/>
            <a:chExt cx="392125" cy="372450"/>
          </a:xfrm>
        </p:grpSpPr>
        <p:sp>
          <p:nvSpPr>
            <p:cNvPr id="1259" name="Google Shape;1259;p46"/>
            <p:cNvSpPr/>
            <p:nvPr/>
          </p:nvSpPr>
          <p:spPr>
            <a:xfrm>
              <a:off x="270550" y="2336025"/>
              <a:ext cx="268700" cy="229675"/>
            </a:xfrm>
            <a:custGeom>
              <a:avLst/>
              <a:gdLst/>
              <a:ahLst/>
              <a:cxnLst/>
              <a:rect l="l" t="t" r="r" b="b"/>
              <a:pathLst>
                <a:path w="10748" h="9187" extrusionOk="0">
                  <a:moveTo>
                    <a:pt x="6591" y="768"/>
                  </a:moveTo>
                  <a:lnTo>
                    <a:pt x="6591" y="5030"/>
                  </a:lnTo>
                  <a:lnTo>
                    <a:pt x="3613" y="5030"/>
                  </a:lnTo>
                  <a:lnTo>
                    <a:pt x="3613" y="4156"/>
                  </a:lnTo>
                  <a:lnTo>
                    <a:pt x="5718" y="4156"/>
                  </a:lnTo>
                  <a:lnTo>
                    <a:pt x="5718" y="768"/>
                  </a:lnTo>
                  <a:close/>
                  <a:moveTo>
                    <a:pt x="6154" y="0"/>
                  </a:moveTo>
                  <a:cubicBezTo>
                    <a:pt x="2052" y="0"/>
                    <a:pt x="0" y="4950"/>
                    <a:pt x="2899" y="7836"/>
                  </a:cubicBezTo>
                  <a:cubicBezTo>
                    <a:pt x="3776" y="8722"/>
                    <a:pt x="4956" y="9187"/>
                    <a:pt x="6152" y="9187"/>
                  </a:cubicBezTo>
                  <a:cubicBezTo>
                    <a:pt x="6743" y="9187"/>
                    <a:pt x="7337" y="9073"/>
                    <a:pt x="7902" y="8841"/>
                  </a:cubicBezTo>
                  <a:cubicBezTo>
                    <a:pt x="9622" y="8127"/>
                    <a:pt x="10747" y="6446"/>
                    <a:pt x="10747" y="4593"/>
                  </a:cubicBezTo>
                  <a:cubicBezTo>
                    <a:pt x="10734" y="2052"/>
                    <a:pt x="8682" y="0"/>
                    <a:pt x="6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218250" y="2264600"/>
              <a:ext cx="392125" cy="372450"/>
            </a:xfrm>
            <a:custGeom>
              <a:avLst/>
              <a:gdLst/>
              <a:ahLst/>
              <a:cxnLst/>
              <a:rect l="l" t="t" r="r" b="b"/>
              <a:pathLst>
                <a:path w="15685" h="14898" extrusionOk="0">
                  <a:moveTo>
                    <a:pt x="8251" y="1979"/>
                  </a:moveTo>
                  <a:cubicBezTo>
                    <a:pt x="8953" y="1979"/>
                    <a:pt x="9661" y="2115"/>
                    <a:pt x="10338" y="2394"/>
                  </a:cubicBezTo>
                  <a:cubicBezTo>
                    <a:pt x="12376" y="3241"/>
                    <a:pt x="13713" y="5240"/>
                    <a:pt x="13713" y="7450"/>
                  </a:cubicBezTo>
                  <a:cubicBezTo>
                    <a:pt x="13699" y="10468"/>
                    <a:pt x="11264" y="12916"/>
                    <a:pt x="8246" y="12916"/>
                  </a:cubicBezTo>
                  <a:cubicBezTo>
                    <a:pt x="6023" y="12916"/>
                    <a:pt x="4038" y="11579"/>
                    <a:pt x="3191" y="9541"/>
                  </a:cubicBezTo>
                  <a:cubicBezTo>
                    <a:pt x="2344" y="7503"/>
                    <a:pt x="2807" y="5147"/>
                    <a:pt x="4369" y="3585"/>
                  </a:cubicBezTo>
                  <a:cubicBezTo>
                    <a:pt x="5424" y="2538"/>
                    <a:pt x="6825" y="1979"/>
                    <a:pt x="8251" y="1979"/>
                  </a:cubicBezTo>
                  <a:close/>
                  <a:moveTo>
                    <a:pt x="8236" y="1"/>
                  </a:moveTo>
                  <a:cubicBezTo>
                    <a:pt x="6805" y="1"/>
                    <a:pt x="5365" y="413"/>
                    <a:pt x="4104" y="1256"/>
                  </a:cubicBezTo>
                  <a:cubicBezTo>
                    <a:pt x="1152" y="3228"/>
                    <a:pt x="1" y="7013"/>
                    <a:pt x="1364" y="10295"/>
                  </a:cubicBezTo>
                  <a:cubicBezTo>
                    <a:pt x="2538" y="13121"/>
                    <a:pt x="5281" y="14898"/>
                    <a:pt x="8243" y="14898"/>
                  </a:cubicBezTo>
                  <a:cubicBezTo>
                    <a:pt x="8721" y="14898"/>
                    <a:pt x="9205" y="14851"/>
                    <a:pt x="9689" y="14756"/>
                  </a:cubicBezTo>
                  <a:cubicBezTo>
                    <a:pt x="13170" y="14054"/>
                    <a:pt x="15685" y="10997"/>
                    <a:pt x="15685" y="7450"/>
                  </a:cubicBezTo>
                  <a:cubicBezTo>
                    <a:pt x="15685" y="5478"/>
                    <a:pt x="14904" y="3585"/>
                    <a:pt x="13501" y="2182"/>
                  </a:cubicBezTo>
                  <a:cubicBezTo>
                    <a:pt x="12061" y="742"/>
                    <a:pt x="10156" y="1"/>
                    <a:pt x="8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46"/>
          <p:cNvGrpSpPr/>
          <p:nvPr/>
        </p:nvGrpSpPr>
        <p:grpSpPr>
          <a:xfrm>
            <a:off x="6794700" y="1374425"/>
            <a:ext cx="382850" cy="371800"/>
            <a:chOff x="3865900" y="2265550"/>
            <a:chExt cx="382850" cy="371800"/>
          </a:xfrm>
        </p:grpSpPr>
        <p:sp>
          <p:nvSpPr>
            <p:cNvPr id="1262" name="Google Shape;1262;p46"/>
            <p:cNvSpPr/>
            <p:nvPr/>
          </p:nvSpPr>
          <p:spPr>
            <a:xfrm>
              <a:off x="4112075" y="2297975"/>
              <a:ext cx="68200" cy="77100"/>
            </a:xfrm>
            <a:custGeom>
              <a:avLst/>
              <a:gdLst/>
              <a:ahLst/>
              <a:cxnLst/>
              <a:rect l="l" t="t" r="r" b="b"/>
              <a:pathLst>
                <a:path w="2728" h="3084" extrusionOk="0">
                  <a:moveTo>
                    <a:pt x="213" y="0"/>
                  </a:moveTo>
                  <a:lnTo>
                    <a:pt x="213" y="860"/>
                  </a:lnTo>
                  <a:lnTo>
                    <a:pt x="1232" y="860"/>
                  </a:lnTo>
                  <a:lnTo>
                    <a:pt x="1" y="3084"/>
                  </a:lnTo>
                  <a:lnTo>
                    <a:pt x="2449" y="3084"/>
                  </a:lnTo>
                  <a:lnTo>
                    <a:pt x="2449" y="2210"/>
                  </a:lnTo>
                  <a:lnTo>
                    <a:pt x="1483" y="2210"/>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4186525" y="2265550"/>
              <a:ext cx="62225" cy="65850"/>
            </a:xfrm>
            <a:custGeom>
              <a:avLst/>
              <a:gdLst/>
              <a:ahLst/>
              <a:cxnLst/>
              <a:rect l="l" t="t" r="r" b="b"/>
              <a:pathLst>
                <a:path w="2489" h="2634" extrusionOk="0">
                  <a:moveTo>
                    <a:pt x="358" y="0"/>
                  </a:moveTo>
                  <a:lnTo>
                    <a:pt x="358" y="874"/>
                  </a:lnTo>
                  <a:lnTo>
                    <a:pt x="993" y="874"/>
                  </a:lnTo>
                  <a:lnTo>
                    <a:pt x="1" y="2634"/>
                  </a:lnTo>
                  <a:lnTo>
                    <a:pt x="2224" y="2634"/>
                  </a:lnTo>
                  <a:lnTo>
                    <a:pt x="2224" y="1760"/>
                  </a:lnTo>
                  <a:lnTo>
                    <a:pt x="1496" y="17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3865900" y="2356200"/>
              <a:ext cx="292200" cy="281150"/>
            </a:xfrm>
            <a:custGeom>
              <a:avLst/>
              <a:gdLst/>
              <a:ahLst/>
              <a:cxnLst/>
              <a:rect l="l" t="t" r="r" b="b"/>
              <a:pathLst>
                <a:path w="11688" h="11246" extrusionOk="0">
                  <a:moveTo>
                    <a:pt x="5507" y="4262"/>
                  </a:moveTo>
                  <a:cubicBezTo>
                    <a:pt x="5507" y="5083"/>
                    <a:pt x="4845" y="5731"/>
                    <a:pt x="4038" y="5731"/>
                  </a:cubicBezTo>
                  <a:cubicBezTo>
                    <a:pt x="3217" y="5731"/>
                    <a:pt x="2568" y="5083"/>
                    <a:pt x="2568" y="4262"/>
                  </a:cubicBezTo>
                  <a:lnTo>
                    <a:pt x="3442" y="4262"/>
                  </a:lnTo>
                  <a:cubicBezTo>
                    <a:pt x="3415" y="4686"/>
                    <a:pt x="3723" y="4898"/>
                    <a:pt x="4033" y="4898"/>
                  </a:cubicBezTo>
                  <a:cubicBezTo>
                    <a:pt x="4342" y="4898"/>
                    <a:pt x="4653" y="4686"/>
                    <a:pt x="4633" y="4262"/>
                  </a:cubicBezTo>
                  <a:close/>
                  <a:moveTo>
                    <a:pt x="9530" y="4262"/>
                  </a:moveTo>
                  <a:cubicBezTo>
                    <a:pt x="9530" y="5083"/>
                    <a:pt x="8868" y="5731"/>
                    <a:pt x="8061" y="5731"/>
                  </a:cubicBezTo>
                  <a:cubicBezTo>
                    <a:pt x="7254" y="5731"/>
                    <a:pt x="6592" y="5083"/>
                    <a:pt x="6592" y="4262"/>
                  </a:cubicBezTo>
                  <a:lnTo>
                    <a:pt x="7465" y="4262"/>
                  </a:lnTo>
                  <a:cubicBezTo>
                    <a:pt x="7465" y="4666"/>
                    <a:pt x="7763" y="4868"/>
                    <a:pt x="8061" y="4868"/>
                  </a:cubicBezTo>
                  <a:cubicBezTo>
                    <a:pt x="8359" y="4868"/>
                    <a:pt x="8657" y="4666"/>
                    <a:pt x="8657" y="4262"/>
                  </a:cubicBezTo>
                  <a:close/>
                  <a:moveTo>
                    <a:pt x="6963" y="7823"/>
                  </a:moveTo>
                  <a:lnTo>
                    <a:pt x="6963" y="8683"/>
                  </a:lnTo>
                  <a:lnTo>
                    <a:pt x="5163" y="8683"/>
                  </a:lnTo>
                  <a:lnTo>
                    <a:pt x="5163" y="7823"/>
                  </a:lnTo>
                  <a:close/>
                  <a:moveTo>
                    <a:pt x="6063" y="1"/>
                  </a:moveTo>
                  <a:cubicBezTo>
                    <a:pt x="3786" y="1"/>
                    <a:pt x="1735" y="1364"/>
                    <a:pt x="861" y="3468"/>
                  </a:cubicBezTo>
                  <a:cubicBezTo>
                    <a:pt x="1" y="5573"/>
                    <a:pt x="477" y="7995"/>
                    <a:pt x="2092" y="9596"/>
                  </a:cubicBezTo>
                  <a:cubicBezTo>
                    <a:pt x="3161" y="10674"/>
                    <a:pt x="4597" y="11245"/>
                    <a:pt x="6059" y="11245"/>
                  </a:cubicBezTo>
                  <a:cubicBezTo>
                    <a:pt x="6787" y="11245"/>
                    <a:pt x="7521" y="11104"/>
                    <a:pt x="8220" y="10814"/>
                  </a:cubicBezTo>
                  <a:cubicBezTo>
                    <a:pt x="10324" y="9954"/>
                    <a:pt x="11688" y="7902"/>
                    <a:pt x="11688" y="5626"/>
                  </a:cubicBezTo>
                  <a:cubicBezTo>
                    <a:pt x="11688" y="2515"/>
                    <a:pt x="9173" y="1"/>
                    <a:pt x="6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6"/>
          <p:cNvGrpSpPr/>
          <p:nvPr/>
        </p:nvGrpSpPr>
        <p:grpSpPr>
          <a:xfrm>
            <a:off x="1967250" y="3153588"/>
            <a:ext cx="372250" cy="290650"/>
            <a:chOff x="945550" y="3104650"/>
            <a:chExt cx="372250" cy="290650"/>
          </a:xfrm>
        </p:grpSpPr>
        <p:sp>
          <p:nvSpPr>
            <p:cNvPr id="1266" name="Google Shape;1266;p46"/>
            <p:cNvSpPr/>
            <p:nvPr/>
          </p:nvSpPr>
          <p:spPr>
            <a:xfrm>
              <a:off x="1126200" y="3136750"/>
              <a:ext cx="68175" cy="77450"/>
            </a:xfrm>
            <a:custGeom>
              <a:avLst/>
              <a:gdLst/>
              <a:ahLst/>
              <a:cxnLst/>
              <a:rect l="l" t="t" r="r" b="b"/>
              <a:pathLst>
                <a:path w="2727" h="3098" extrusionOk="0">
                  <a:moveTo>
                    <a:pt x="212" y="1"/>
                  </a:moveTo>
                  <a:lnTo>
                    <a:pt x="212" y="874"/>
                  </a:lnTo>
                  <a:lnTo>
                    <a:pt x="1245" y="874"/>
                  </a:lnTo>
                  <a:lnTo>
                    <a:pt x="1" y="3098"/>
                  </a:lnTo>
                  <a:lnTo>
                    <a:pt x="2449" y="3098"/>
                  </a:lnTo>
                  <a:lnTo>
                    <a:pt x="2449" y="2224"/>
                  </a:lnTo>
                  <a:lnTo>
                    <a:pt x="1496"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1201650" y="3104650"/>
              <a:ext cx="61900" cy="65875"/>
            </a:xfrm>
            <a:custGeom>
              <a:avLst/>
              <a:gdLst/>
              <a:ahLst/>
              <a:cxnLst/>
              <a:rect l="l" t="t" r="r" b="b"/>
              <a:pathLst>
                <a:path w="2476" h="2635" extrusionOk="0">
                  <a:moveTo>
                    <a:pt x="344" y="1"/>
                  </a:moveTo>
                  <a:lnTo>
                    <a:pt x="344" y="861"/>
                  </a:lnTo>
                  <a:lnTo>
                    <a:pt x="993" y="861"/>
                  </a:lnTo>
                  <a:lnTo>
                    <a:pt x="0" y="2635"/>
                  </a:lnTo>
                  <a:lnTo>
                    <a:pt x="2224" y="2635"/>
                  </a:lnTo>
                  <a:lnTo>
                    <a:pt x="2224" y="1761"/>
                  </a:lnTo>
                  <a:lnTo>
                    <a:pt x="1483" y="1761"/>
                  </a:lnTo>
                  <a:lnTo>
                    <a:pt x="2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945550" y="3239325"/>
              <a:ext cx="372250" cy="155975"/>
            </a:xfrm>
            <a:custGeom>
              <a:avLst/>
              <a:gdLst/>
              <a:ahLst/>
              <a:cxnLst/>
              <a:rect l="l" t="t" r="r" b="b"/>
              <a:pathLst>
                <a:path w="14890" h="6239" extrusionOk="0">
                  <a:moveTo>
                    <a:pt x="4077" y="0"/>
                  </a:moveTo>
                  <a:cubicBezTo>
                    <a:pt x="2779" y="0"/>
                    <a:pt x="1628" y="795"/>
                    <a:pt x="1165" y="1999"/>
                  </a:cubicBezTo>
                  <a:lnTo>
                    <a:pt x="0" y="1999"/>
                  </a:lnTo>
                  <a:lnTo>
                    <a:pt x="0" y="2873"/>
                  </a:lnTo>
                  <a:lnTo>
                    <a:pt x="966" y="2873"/>
                  </a:lnTo>
                  <a:cubicBezTo>
                    <a:pt x="966" y="2952"/>
                    <a:pt x="953" y="3045"/>
                    <a:pt x="953" y="3124"/>
                  </a:cubicBezTo>
                  <a:cubicBezTo>
                    <a:pt x="953" y="4500"/>
                    <a:pt x="1866" y="5718"/>
                    <a:pt x="3203" y="6115"/>
                  </a:cubicBezTo>
                  <a:cubicBezTo>
                    <a:pt x="3491" y="6199"/>
                    <a:pt x="3783" y="6239"/>
                    <a:pt x="4073" y="6239"/>
                  </a:cubicBezTo>
                  <a:cubicBezTo>
                    <a:pt x="5115" y="6239"/>
                    <a:pt x="6117" y="5716"/>
                    <a:pt x="6697" y="4805"/>
                  </a:cubicBezTo>
                  <a:lnTo>
                    <a:pt x="7438" y="3667"/>
                  </a:lnTo>
                  <a:lnTo>
                    <a:pt x="8179" y="4805"/>
                  </a:lnTo>
                  <a:cubicBezTo>
                    <a:pt x="8760" y="5716"/>
                    <a:pt x="9761" y="6239"/>
                    <a:pt x="10804" y="6239"/>
                  </a:cubicBezTo>
                  <a:cubicBezTo>
                    <a:pt x="11093" y="6239"/>
                    <a:pt x="11386" y="6199"/>
                    <a:pt x="11674" y="6115"/>
                  </a:cubicBezTo>
                  <a:cubicBezTo>
                    <a:pt x="13010" y="5718"/>
                    <a:pt x="13924" y="4500"/>
                    <a:pt x="13924" y="3124"/>
                  </a:cubicBezTo>
                  <a:cubicBezTo>
                    <a:pt x="13924" y="3031"/>
                    <a:pt x="13924" y="2952"/>
                    <a:pt x="13910" y="2873"/>
                  </a:cubicBezTo>
                  <a:lnTo>
                    <a:pt x="14890" y="2873"/>
                  </a:lnTo>
                  <a:lnTo>
                    <a:pt x="14890" y="1999"/>
                  </a:lnTo>
                  <a:lnTo>
                    <a:pt x="13712" y="1999"/>
                  </a:lnTo>
                  <a:cubicBezTo>
                    <a:pt x="13249" y="795"/>
                    <a:pt x="12097" y="0"/>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6"/>
          <p:cNvGrpSpPr/>
          <p:nvPr/>
        </p:nvGrpSpPr>
        <p:grpSpPr>
          <a:xfrm>
            <a:off x="6804700" y="3072300"/>
            <a:ext cx="372250" cy="371950"/>
            <a:chOff x="238125" y="3861375"/>
            <a:chExt cx="372250" cy="371950"/>
          </a:xfrm>
        </p:grpSpPr>
        <p:sp>
          <p:nvSpPr>
            <p:cNvPr id="1270" name="Google Shape;1270;p46"/>
            <p:cNvSpPr/>
            <p:nvPr/>
          </p:nvSpPr>
          <p:spPr>
            <a:xfrm>
              <a:off x="238125" y="393682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292375" y="398282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a:off x="435000" y="393682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a:off x="238125"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238125" y="386137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a:off x="435000"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6"/>
          <p:cNvGrpSpPr/>
          <p:nvPr/>
        </p:nvGrpSpPr>
        <p:grpSpPr>
          <a:xfrm>
            <a:off x="4385963" y="3189563"/>
            <a:ext cx="372250" cy="218725"/>
            <a:chOff x="1655625" y="3936500"/>
            <a:chExt cx="372250" cy="218725"/>
          </a:xfrm>
        </p:grpSpPr>
        <p:sp>
          <p:nvSpPr>
            <p:cNvPr id="1277" name="Google Shape;1277;p46"/>
            <p:cNvSpPr/>
            <p:nvPr/>
          </p:nvSpPr>
          <p:spPr>
            <a:xfrm>
              <a:off x="169797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1890200" y="4006650"/>
              <a:ext cx="20550" cy="78425"/>
            </a:xfrm>
            <a:custGeom>
              <a:avLst/>
              <a:gdLst/>
              <a:ahLst/>
              <a:cxnLst/>
              <a:rect l="l" t="t" r="r" b="b"/>
              <a:pathLst>
                <a:path w="822" h="3137" extrusionOk="0">
                  <a:moveTo>
                    <a:pt x="1" y="0"/>
                  </a:moveTo>
                  <a:lnTo>
                    <a:pt x="1"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a:off x="1655625" y="3936500"/>
              <a:ext cx="372250" cy="218725"/>
            </a:xfrm>
            <a:custGeom>
              <a:avLst/>
              <a:gdLst/>
              <a:ahLst/>
              <a:cxnLst/>
              <a:rect l="l" t="t" r="r" b="b"/>
              <a:pathLst>
                <a:path w="14890" h="8749" extrusionOk="0">
                  <a:moveTo>
                    <a:pt x="7729" y="3044"/>
                  </a:moveTo>
                  <a:lnTo>
                    <a:pt x="7729" y="3918"/>
                  </a:lnTo>
                  <a:lnTo>
                    <a:pt x="6856" y="3918"/>
                  </a:lnTo>
                  <a:lnTo>
                    <a:pt x="6856" y="3044"/>
                  </a:lnTo>
                  <a:close/>
                  <a:moveTo>
                    <a:pt x="7729" y="4831"/>
                  </a:moveTo>
                  <a:lnTo>
                    <a:pt x="7729" y="5705"/>
                  </a:lnTo>
                  <a:lnTo>
                    <a:pt x="6856" y="5705"/>
                  </a:lnTo>
                  <a:lnTo>
                    <a:pt x="6856" y="4831"/>
                  </a:lnTo>
                  <a:close/>
                  <a:moveTo>
                    <a:pt x="3388" y="1933"/>
                  </a:moveTo>
                  <a:lnTo>
                    <a:pt x="3388" y="6816"/>
                  </a:lnTo>
                  <a:lnTo>
                    <a:pt x="821" y="6816"/>
                  </a:lnTo>
                  <a:lnTo>
                    <a:pt x="821" y="1933"/>
                  </a:lnTo>
                  <a:close/>
                  <a:moveTo>
                    <a:pt x="6115" y="1933"/>
                  </a:moveTo>
                  <a:lnTo>
                    <a:pt x="6115" y="6816"/>
                  </a:lnTo>
                  <a:lnTo>
                    <a:pt x="3825" y="6816"/>
                  </a:lnTo>
                  <a:lnTo>
                    <a:pt x="3825" y="5943"/>
                  </a:lnTo>
                  <a:lnTo>
                    <a:pt x="5241" y="5943"/>
                  </a:lnTo>
                  <a:lnTo>
                    <a:pt x="5241" y="4805"/>
                  </a:lnTo>
                  <a:lnTo>
                    <a:pt x="3825" y="4805"/>
                  </a:lnTo>
                  <a:lnTo>
                    <a:pt x="3825" y="3944"/>
                  </a:lnTo>
                  <a:lnTo>
                    <a:pt x="5241" y="3944"/>
                  </a:lnTo>
                  <a:lnTo>
                    <a:pt x="5241" y="2806"/>
                  </a:lnTo>
                  <a:lnTo>
                    <a:pt x="3825" y="2806"/>
                  </a:lnTo>
                  <a:lnTo>
                    <a:pt x="3825" y="1933"/>
                  </a:lnTo>
                  <a:close/>
                  <a:moveTo>
                    <a:pt x="11078" y="1933"/>
                  </a:moveTo>
                  <a:lnTo>
                    <a:pt x="11078" y="6816"/>
                  </a:lnTo>
                  <a:lnTo>
                    <a:pt x="8510" y="6816"/>
                  </a:lnTo>
                  <a:lnTo>
                    <a:pt x="8510" y="1933"/>
                  </a:lnTo>
                  <a:close/>
                  <a:moveTo>
                    <a:pt x="14082" y="1933"/>
                  </a:moveTo>
                  <a:lnTo>
                    <a:pt x="14082" y="6816"/>
                  </a:lnTo>
                  <a:lnTo>
                    <a:pt x="11515" y="6816"/>
                  </a:lnTo>
                  <a:lnTo>
                    <a:pt x="11515" y="1933"/>
                  </a:lnTo>
                  <a:close/>
                  <a:moveTo>
                    <a:pt x="0" y="0"/>
                  </a:moveTo>
                  <a:lnTo>
                    <a:pt x="0" y="8749"/>
                  </a:lnTo>
                  <a:lnTo>
                    <a:pt x="14890" y="8749"/>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196532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758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3182838" y="2017752"/>
            <a:ext cx="2778326"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ICAART</a:t>
            </a:r>
          </a:p>
        </p:txBody>
      </p:sp>
    </p:spTree>
    <p:extLst>
      <p:ext uri="{BB962C8B-B14F-4D97-AF65-F5344CB8AC3E}">
        <p14:creationId xmlns:p14="http://schemas.microsoft.com/office/powerpoint/2010/main" val="3140427682"/>
      </p:ext>
    </p:extLst>
  </p:cSld>
  <p:clrMapOvr>
    <a:masterClrMapping/>
  </p:clrMapOvr>
  <mc:AlternateContent xmlns:mc="http://schemas.openxmlformats.org/markup-compatibility/2006" xmlns:p14="http://schemas.microsoft.com/office/powerpoint/2010/main">
    <mc:Choice Requires="p14">
      <p:transition p14:dur="0" advTm="438"/>
    </mc:Choice>
    <mc:Fallback xmlns="">
      <p:transition advTm="438"/>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25"/>
        <p:cNvGrpSpPr/>
        <p:nvPr/>
      </p:nvGrpSpPr>
      <p:grpSpPr>
        <a:xfrm>
          <a:off x="0" y="0"/>
          <a:ext cx="0" cy="0"/>
          <a:chOff x="0" y="0"/>
          <a:chExt cx="0" cy="0"/>
        </a:xfrm>
      </p:grpSpPr>
      <p:sp>
        <p:nvSpPr>
          <p:cNvPr id="826" name="Google Shape;826;p3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27" name="Google Shape;827;p33"/>
          <p:cNvSpPr txBox="1">
            <a:spLocks noGrp="1"/>
          </p:cNvSpPr>
          <p:nvPr>
            <p:ph type="subTitle" idx="1"/>
          </p:nvPr>
        </p:nvSpPr>
        <p:spPr>
          <a:xfrm>
            <a:off x="3260100" y="192055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828" name="Google Shape;828;p33"/>
          <p:cNvSpPr txBox="1">
            <a:spLocks noGrp="1"/>
          </p:cNvSpPr>
          <p:nvPr>
            <p:ph type="subTitle" idx="4"/>
          </p:nvPr>
        </p:nvSpPr>
        <p:spPr>
          <a:xfrm>
            <a:off x="5899100" y="192055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Diagnosis</a:t>
            </a:r>
            <a:endParaRPr/>
          </a:p>
        </p:txBody>
      </p:sp>
      <p:sp>
        <p:nvSpPr>
          <p:cNvPr id="829" name="Google Shape;829;p33"/>
          <p:cNvSpPr txBox="1">
            <a:spLocks noGrp="1"/>
          </p:cNvSpPr>
          <p:nvPr>
            <p:ph type="subTitle" idx="5"/>
          </p:nvPr>
        </p:nvSpPr>
        <p:spPr>
          <a:xfrm>
            <a:off x="5899100" y="2323900"/>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0" name="Google Shape;830;p33"/>
          <p:cNvSpPr txBox="1">
            <a:spLocks noGrp="1"/>
          </p:cNvSpPr>
          <p:nvPr>
            <p:ph type="subTitle" idx="2"/>
          </p:nvPr>
        </p:nvSpPr>
        <p:spPr>
          <a:xfrm>
            <a:off x="3260100" y="2323900"/>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1" name="Google Shape;831;p33"/>
          <p:cNvSpPr txBox="1">
            <a:spLocks noGrp="1"/>
          </p:cNvSpPr>
          <p:nvPr>
            <p:ph type="subTitle" idx="7"/>
          </p:nvPr>
        </p:nvSpPr>
        <p:spPr>
          <a:xfrm>
            <a:off x="621100" y="192055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patient</a:t>
            </a:r>
            <a:endParaRPr/>
          </a:p>
        </p:txBody>
      </p:sp>
      <p:sp>
        <p:nvSpPr>
          <p:cNvPr id="832" name="Google Shape;832;p33"/>
          <p:cNvSpPr txBox="1">
            <a:spLocks noGrp="1"/>
          </p:cNvSpPr>
          <p:nvPr>
            <p:ph type="subTitle" idx="8"/>
          </p:nvPr>
        </p:nvSpPr>
        <p:spPr>
          <a:xfrm>
            <a:off x="621100" y="2323900"/>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3" name="Google Shape;833;p33"/>
          <p:cNvSpPr txBox="1">
            <a:spLocks noGrp="1"/>
          </p:cNvSpPr>
          <p:nvPr>
            <p:ph type="subTitle" idx="13"/>
          </p:nvPr>
        </p:nvSpPr>
        <p:spPr>
          <a:xfrm>
            <a:off x="4602650" y="358660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Monitoring</a:t>
            </a:r>
            <a:endParaRPr/>
          </a:p>
        </p:txBody>
      </p:sp>
      <p:sp>
        <p:nvSpPr>
          <p:cNvPr id="834" name="Google Shape;834;p33"/>
          <p:cNvSpPr txBox="1">
            <a:spLocks noGrp="1"/>
          </p:cNvSpPr>
          <p:nvPr>
            <p:ph type="title" idx="3"/>
          </p:nvPr>
        </p:nvSpPr>
        <p:spPr>
          <a:xfrm>
            <a:off x="4052400" y="1530138"/>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35" name="Google Shape;835;p33"/>
          <p:cNvSpPr txBox="1">
            <a:spLocks noGrp="1"/>
          </p:cNvSpPr>
          <p:nvPr>
            <p:ph type="title" idx="6"/>
          </p:nvPr>
        </p:nvSpPr>
        <p:spPr>
          <a:xfrm>
            <a:off x="6691400" y="1530138"/>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36" name="Google Shape;836;p33"/>
          <p:cNvSpPr txBox="1">
            <a:spLocks noGrp="1"/>
          </p:cNvSpPr>
          <p:nvPr>
            <p:ph type="title" idx="9"/>
          </p:nvPr>
        </p:nvSpPr>
        <p:spPr>
          <a:xfrm>
            <a:off x="1367200" y="1530138"/>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37" name="Google Shape;837;p33"/>
          <p:cNvSpPr txBox="1">
            <a:spLocks noGrp="1"/>
          </p:cNvSpPr>
          <p:nvPr>
            <p:ph type="subTitle" idx="14"/>
          </p:nvPr>
        </p:nvSpPr>
        <p:spPr>
          <a:xfrm>
            <a:off x="4602650" y="3989975"/>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38" name="Google Shape;838;p33"/>
          <p:cNvSpPr txBox="1">
            <a:spLocks noGrp="1"/>
          </p:cNvSpPr>
          <p:nvPr>
            <p:ph type="subTitle" idx="16"/>
          </p:nvPr>
        </p:nvSpPr>
        <p:spPr>
          <a:xfrm>
            <a:off x="1917450" y="3586600"/>
            <a:ext cx="26238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Treatment</a:t>
            </a:r>
            <a:endParaRPr/>
          </a:p>
        </p:txBody>
      </p:sp>
      <p:sp>
        <p:nvSpPr>
          <p:cNvPr id="839" name="Google Shape;839;p33"/>
          <p:cNvSpPr txBox="1">
            <a:spLocks noGrp="1"/>
          </p:cNvSpPr>
          <p:nvPr>
            <p:ph type="subTitle" idx="17"/>
          </p:nvPr>
        </p:nvSpPr>
        <p:spPr>
          <a:xfrm>
            <a:off x="1917450" y="3989975"/>
            <a:ext cx="262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840" name="Google Shape;840;p33"/>
          <p:cNvSpPr txBox="1">
            <a:spLocks noGrp="1"/>
          </p:cNvSpPr>
          <p:nvPr>
            <p:ph type="title" idx="18"/>
          </p:nvPr>
        </p:nvSpPr>
        <p:spPr>
          <a:xfrm>
            <a:off x="2709750" y="3196213"/>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41" name="Google Shape;841;p33"/>
          <p:cNvSpPr txBox="1">
            <a:spLocks noGrp="1"/>
          </p:cNvSpPr>
          <p:nvPr>
            <p:ph type="title" idx="15"/>
          </p:nvPr>
        </p:nvSpPr>
        <p:spPr>
          <a:xfrm>
            <a:off x="5394950" y="3196213"/>
            <a:ext cx="10392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40"/>
        <p:cNvGrpSpPr/>
        <p:nvPr/>
      </p:nvGrpSpPr>
      <p:grpSpPr>
        <a:xfrm>
          <a:off x="0" y="0"/>
          <a:ext cx="0" cy="0"/>
          <a:chOff x="0" y="0"/>
          <a:chExt cx="0" cy="0"/>
        </a:xfrm>
      </p:grpSpPr>
      <p:sp>
        <p:nvSpPr>
          <p:cNvPr id="941" name="Google Shape;941;p35"/>
          <p:cNvSpPr txBox="1">
            <a:spLocks noGrp="1"/>
          </p:cNvSpPr>
          <p:nvPr>
            <p:ph type="title"/>
          </p:nvPr>
        </p:nvSpPr>
        <p:spPr>
          <a:xfrm>
            <a:off x="907980" y="2345250"/>
            <a:ext cx="41781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patient</a:t>
            </a:r>
            <a:endParaRPr/>
          </a:p>
        </p:txBody>
      </p:sp>
      <p:sp>
        <p:nvSpPr>
          <p:cNvPr id="942" name="Google Shape;942;p35"/>
          <p:cNvSpPr txBox="1">
            <a:spLocks noGrp="1"/>
          </p:cNvSpPr>
          <p:nvPr>
            <p:ph type="title" idx="2"/>
          </p:nvPr>
        </p:nvSpPr>
        <p:spPr>
          <a:xfrm>
            <a:off x="2201280" y="1471600"/>
            <a:ext cx="1591500" cy="7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43" name="Google Shape;943;p35"/>
          <p:cNvSpPr txBox="1">
            <a:spLocks noGrp="1"/>
          </p:cNvSpPr>
          <p:nvPr>
            <p:ph type="subTitle" idx="1"/>
          </p:nvPr>
        </p:nvSpPr>
        <p:spPr>
          <a:xfrm>
            <a:off x="907980" y="3282500"/>
            <a:ext cx="4178100" cy="3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944" name="Google Shape;944;p35"/>
          <p:cNvGrpSpPr/>
          <p:nvPr/>
        </p:nvGrpSpPr>
        <p:grpSpPr>
          <a:xfrm>
            <a:off x="-697850" y="-229050"/>
            <a:ext cx="2176600" cy="2572020"/>
            <a:chOff x="-697850" y="-229050"/>
            <a:chExt cx="2176600" cy="2572020"/>
          </a:xfrm>
        </p:grpSpPr>
        <p:sp>
          <p:nvSpPr>
            <p:cNvPr id="945" name="Google Shape;945;p35"/>
            <p:cNvSpPr/>
            <p:nvPr/>
          </p:nvSpPr>
          <p:spPr>
            <a:xfrm>
              <a:off x="-142125" y="-97275"/>
              <a:ext cx="1620875" cy="1644225"/>
            </a:xfrm>
            <a:custGeom>
              <a:avLst/>
              <a:gdLst/>
              <a:ahLst/>
              <a:cxnLst/>
              <a:rect l="l" t="t" r="r" b="b"/>
              <a:pathLst>
                <a:path w="64835" h="65769" extrusionOk="0">
                  <a:moveTo>
                    <a:pt x="64835" y="0"/>
                  </a:moveTo>
                  <a:lnTo>
                    <a:pt x="48811" y="9694"/>
                  </a:lnTo>
                  <a:lnTo>
                    <a:pt x="48811" y="37588"/>
                  </a:lnTo>
                  <a:lnTo>
                    <a:pt x="0" y="65769"/>
                  </a:lnTo>
                  <a:lnTo>
                    <a:pt x="0" y="198"/>
                  </a:lnTo>
                  <a:lnTo>
                    <a:pt x="62461" y="198"/>
                  </a:lnTo>
                </a:path>
              </a:pathLst>
            </a:custGeom>
            <a:solidFill>
              <a:schemeClr val="accent1"/>
            </a:solidFill>
            <a:ln>
              <a:noFill/>
            </a:ln>
          </p:spPr>
        </p:sp>
        <p:grpSp>
          <p:nvGrpSpPr>
            <p:cNvPr id="946" name="Google Shape;946;p35"/>
            <p:cNvGrpSpPr/>
            <p:nvPr/>
          </p:nvGrpSpPr>
          <p:grpSpPr>
            <a:xfrm>
              <a:off x="-177162" y="-229050"/>
              <a:ext cx="1257935" cy="1441695"/>
              <a:chOff x="-7862" y="0"/>
              <a:chExt cx="1257935" cy="1441695"/>
            </a:xfrm>
          </p:grpSpPr>
          <p:sp>
            <p:nvSpPr>
              <p:cNvPr id="947" name="Google Shape;947;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5"/>
            <p:cNvGrpSpPr/>
            <p:nvPr/>
          </p:nvGrpSpPr>
          <p:grpSpPr>
            <a:xfrm>
              <a:off x="-697850" y="901275"/>
              <a:ext cx="1257935" cy="1441695"/>
              <a:chOff x="-7862" y="0"/>
              <a:chExt cx="1257935" cy="1441695"/>
            </a:xfrm>
          </p:grpSpPr>
          <p:sp>
            <p:nvSpPr>
              <p:cNvPr id="955" name="Google Shape;955;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 name="Google Shape;962;p35"/>
          <p:cNvGrpSpPr/>
          <p:nvPr/>
        </p:nvGrpSpPr>
        <p:grpSpPr>
          <a:xfrm>
            <a:off x="5524950" y="2249800"/>
            <a:ext cx="2997953" cy="1437263"/>
            <a:chOff x="736975" y="2249800"/>
            <a:chExt cx="2997953" cy="1437263"/>
          </a:xfrm>
        </p:grpSpPr>
        <p:sp>
          <p:nvSpPr>
            <p:cNvPr id="963" name="Google Shape;963;p35"/>
            <p:cNvSpPr/>
            <p:nvPr/>
          </p:nvSpPr>
          <p:spPr>
            <a:xfrm>
              <a:off x="3486042" y="2249800"/>
              <a:ext cx="136109" cy="195121"/>
            </a:xfrm>
            <a:custGeom>
              <a:avLst/>
              <a:gdLst/>
              <a:ahLst/>
              <a:cxnLst/>
              <a:rect l="l" t="t" r="r" b="b"/>
              <a:pathLst>
                <a:path w="2205" h="3161" extrusionOk="0">
                  <a:moveTo>
                    <a:pt x="1" y="0"/>
                  </a:moveTo>
                  <a:lnTo>
                    <a:pt x="1" y="3161"/>
                  </a:lnTo>
                  <a:lnTo>
                    <a:pt x="2205" y="3161"/>
                  </a:lnTo>
                  <a:lnTo>
                    <a:pt x="2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819257" y="2249800"/>
              <a:ext cx="168331" cy="195121"/>
            </a:xfrm>
            <a:custGeom>
              <a:avLst/>
              <a:gdLst/>
              <a:ahLst/>
              <a:cxnLst/>
              <a:rect l="l" t="t" r="r" b="b"/>
              <a:pathLst>
                <a:path w="2727" h="3161" extrusionOk="0">
                  <a:moveTo>
                    <a:pt x="1" y="0"/>
                  </a:moveTo>
                  <a:lnTo>
                    <a:pt x="1" y="3161"/>
                  </a:lnTo>
                  <a:lnTo>
                    <a:pt x="2726" y="3161"/>
                  </a:lnTo>
                  <a:lnTo>
                    <a:pt x="2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858824" y="3040769"/>
              <a:ext cx="2722059" cy="540733"/>
            </a:xfrm>
            <a:custGeom>
              <a:avLst/>
              <a:gdLst/>
              <a:ahLst/>
              <a:cxnLst/>
              <a:rect l="l" t="t" r="r" b="b"/>
              <a:pathLst>
                <a:path w="44098" h="8760" extrusionOk="0">
                  <a:moveTo>
                    <a:pt x="20020" y="1"/>
                  </a:moveTo>
                  <a:cubicBezTo>
                    <a:pt x="9930" y="1"/>
                    <a:pt x="433" y="103"/>
                    <a:pt x="433" y="321"/>
                  </a:cubicBezTo>
                  <a:cubicBezTo>
                    <a:pt x="1" y="407"/>
                    <a:pt x="1628" y="8760"/>
                    <a:pt x="2076" y="8760"/>
                  </a:cubicBezTo>
                  <a:cubicBezTo>
                    <a:pt x="2079" y="8760"/>
                    <a:pt x="2082" y="8759"/>
                    <a:pt x="2085" y="8759"/>
                  </a:cubicBezTo>
                  <a:lnTo>
                    <a:pt x="42447" y="8759"/>
                  </a:lnTo>
                  <a:cubicBezTo>
                    <a:pt x="42449" y="8759"/>
                    <a:pt x="42452" y="8759"/>
                    <a:pt x="42454" y="8759"/>
                  </a:cubicBezTo>
                  <a:cubicBezTo>
                    <a:pt x="42923" y="8759"/>
                    <a:pt x="44097" y="465"/>
                    <a:pt x="43636" y="379"/>
                  </a:cubicBezTo>
                  <a:cubicBezTo>
                    <a:pt x="43636" y="133"/>
                    <a:pt x="31448" y="1"/>
                    <a:pt x="2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869379" y="2249800"/>
              <a:ext cx="298946" cy="1437263"/>
            </a:xfrm>
            <a:custGeom>
              <a:avLst/>
              <a:gdLst/>
              <a:ahLst/>
              <a:cxnLst/>
              <a:rect l="l" t="t" r="r" b="b"/>
              <a:pathLst>
                <a:path w="4843" h="23284" extrusionOk="0">
                  <a:moveTo>
                    <a:pt x="1190" y="0"/>
                  </a:moveTo>
                  <a:cubicBezTo>
                    <a:pt x="1" y="8119"/>
                    <a:pt x="1537" y="15890"/>
                    <a:pt x="4292" y="23283"/>
                  </a:cubicBezTo>
                  <a:lnTo>
                    <a:pt x="4843" y="23283"/>
                  </a:lnTo>
                  <a:cubicBezTo>
                    <a:pt x="2523" y="15861"/>
                    <a:pt x="1972" y="8061"/>
                    <a:pt x="2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987524" y="2286713"/>
              <a:ext cx="980850" cy="665608"/>
            </a:xfrm>
            <a:custGeom>
              <a:avLst/>
              <a:gdLst/>
              <a:ahLst/>
              <a:cxnLst/>
              <a:rect l="l" t="t" r="r" b="b"/>
              <a:pathLst>
                <a:path w="15890" h="10783" extrusionOk="0">
                  <a:moveTo>
                    <a:pt x="4789" y="0"/>
                  </a:moveTo>
                  <a:cubicBezTo>
                    <a:pt x="3357" y="0"/>
                    <a:pt x="2097" y="708"/>
                    <a:pt x="1479" y="2273"/>
                  </a:cubicBezTo>
                  <a:cubicBezTo>
                    <a:pt x="1421" y="2476"/>
                    <a:pt x="1363" y="2621"/>
                    <a:pt x="1247" y="2795"/>
                  </a:cubicBezTo>
                  <a:cubicBezTo>
                    <a:pt x="1131" y="2910"/>
                    <a:pt x="1015" y="2997"/>
                    <a:pt x="870" y="3084"/>
                  </a:cubicBezTo>
                  <a:cubicBezTo>
                    <a:pt x="145" y="3635"/>
                    <a:pt x="0" y="4679"/>
                    <a:pt x="551" y="5404"/>
                  </a:cubicBezTo>
                  <a:lnTo>
                    <a:pt x="3683" y="9463"/>
                  </a:lnTo>
                  <a:cubicBezTo>
                    <a:pt x="3857" y="9956"/>
                    <a:pt x="4408" y="10217"/>
                    <a:pt x="4901" y="10391"/>
                  </a:cubicBezTo>
                  <a:cubicBezTo>
                    <a:pt x="5786" y="10657"/>
                    <a:pt x="6705" y="10782"/>
                    <a:pt x="7626" y="10782"/>
                  </a:cubicBezTo>
                  <a:cubicBezTo>
                    <a:pt x="9421" y="10782"/>
                    <a:pt x="11226" y="10306"/>
                    <a:pt x="12816" y="9463"/>
                  </a:cubicBezTo>
                  <a:cubicBezTo>
                    <a:pt x="13860" y="8942"/>
                    <a:pt x="14817" y="8246"/>
                    <a:pt x="15890" y="7782"/>
                  </a:cubicBezTo>
                  <a:cubicBezTo>
                    <a:pt x="14498" y="6999"/>
                    <a:pt x="11628" y="5317"/>
                    <a:pt x="10207" y="3258"/>
                  </a:cubicBezTo>
                  <a:cubicBezTo>
                    <a:pt x="8798" y="1194"/>
                    <a:pt x="6649" y="0"/>
                    <a:pt x="4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987524" y="2410846"/>
              <a:ext cx="980850" cy="541474"/>
            </a:xfrm>
            <a:custGeom>
              <a:avLst/>
              <a:gdLst/>
              <a:ahLst/>
              <a:cxnLst/>
              <a:rect l="l" t="t" r="r" b="b"/>
              <a:pathLst>
                <a:path w="15890" h="8772" extrusionOk="0">
                  <a:moveTo>
                    <a:pt x="4930" y="1"/>
                  </a:moveTo>
                  <a:cubicBezTo>
                    <a:pt x="3800" y="1"/>
                    <a:pt x="3033" y="333"/>
                    <a:pt x="2334" y="333"/>
                  </a:cubicBezTo>
                  <a:cubicBezTo>
                    <a:pt x="2064" y="333"/>
                    <a:pt x="1804" y="283"/>
                    <a:pt x="1537" y="146"/>
                  </a:cubicBezTo>
                  <a:lnTo>
                    <a:pt x="1479" y="262"/>
                  </a:lnTo>
                  <a:cubicBezTo>
                    <a:pt x="1421" y="465"/>
                    <a:pt x="1363" y="610"/>
                    <a:pt x="1247" y="784"/>
                  </a:cubicBezTo>
                  <a:cubicBezTo>
                    <a:pt x="1131" y="899"/>
                    <a:pt x="1015" y="986"/>
                    <a:pt x="870" y="1073"/>
                  </a:cubicBezTo>
                  <a:cubicBezTo>
                    <a:pt x="145" y="1624"/>
                    <a:pt x="0" y="2668"/>
                    <a:pt x="551" y="3393"/>
                  </a:cubicBezTo>
                  <a:lnTo>
                    <a:pt x="3683" y="7452"/>
                  </a:lnTo>
                  <a:cubicBezTo>
                    <a:pt x="3857" y="7945"/>
                    <a:pt x="4408" y="8206"/>
                    <a:pt x="4901" y="8380"/>
                  </a:cubicBezTo>
                  <a:cubicBezTo>
                    <a:pt x="5786" y="8646"/>
                    <a:pt x="6705" y="8771"/>
                    <a:pt x="7626" y="8771"/>
                  </a:cubicBezTo>
                  <a:cubicBezTo>
                    <a:pt x="9421" y="8771"/>
                    <a:pt x="11226" y="8295"/>
                    <a:pt x="12816" y="7452"/>
                  </a:cubicBezTo>
                  <a:cubicBezTo>
                    <a:pt x="13860" y="6931"/>
                    <a:pt x="14817" y="6235"/>
                    <a:pt x="15890" y="5771"/>
                  </a:cubicBezTo>
                  <a:cubicBezTo>
                    <a:pt x="14498" y="4988"/>
                    <a:pt x="11628" y="3306"/>
                    <a:pt x="10207" y="1247"/>
                  </a:cubicBezTo>
                  <a:cubicBezTo>
                    <a:pt x="9946" y="870"/>
                    <a:pt x="9656" y="523"/>
                    <a:pt x="9366" y="204"/>
                  </a:cubicBezTo>
                  <a:cubicBezTo>
                    <a:pt x="9119" y="323"/>
                    <a:pt x="8806" y="368"/>
                    <a:pt x="8452" y="368"/>
                  </a:cubicBezTo>
                  <a:cubicBezTo>
                    <a:pt x="7433" y="368"/>
                    <a:pt x="6070" y="1"/>
                    <a:pt x="4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1526276" y="2577693"/>
              <a:ext cx="481475" cy="305736"/>
            </a:xfrm>
            <a:custGeom>
              <a:avLst/>
              <a:gdLst/>
              <a:ahLst/>
              <a:cxnLst/>
              <a:rect l="l" t="t" r="r" b="b"/>
              <a:pathLst>
                <a:path w="7800" h="4953" extrusionOk="0">
                  <a:moveTo>
                    <a:pt x="1048" y="1"/>
                  </a:moveTo>
                  <a:cubicBezTo>
                    <a:pt x="832" y="1"/>
                    <a:pt x="670" y="35"/>
                    <a:pt x="580" y="110"/>
                  </a:cubicBezTo>
                  <a:cubicBezTo>
                    <a:pt x="58" y="545"/>
                    <a:pt x="0" y="3271"/>
                    <a:pt x="522" y="4952"/>
                  </a:cubicBezTo>
                  <a:lnTo>
                    <a:pt x="5277" y="4923"/>
                  </a:lnTo>
                  <a:cubicBezTo>
                    <a:pt x="5277" y="4923"/>
                    <a:pt x="7800" y="2894"/>
                    <a:pt x="5915" y="1734"/>
                  </a:cubicBezTo>
                  <a:cubicBezTo>
                    <a:pt x="4379" y="798"/>
                    <a:pt x="2088" y="1"/>
                    <a:pt x="1048"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1612138" y="2682876"/>
              <a:ext cx="145060" cy="152220"/>
            </a:xfrm>
            <a:custGeom>
              <a:avLst/>
              <a:gdLst/>
              <a:ahLst/>
              <a:cxnLst/>
              <a:rect l="l" t="t" r="r" b="b"/>
              <a:pathLst>
                <a:path w="2350" h="2466" extrusionOk="0">
                  <a:moveTo>
                    <a:pt x="1" y="1"/>
                  </a:moveTo>
                  <a:cubicBezTo>
                    <a:pt x="1" y="1"/>
                    <a:pt x="610" y="668"/>
                    <a:pt x="1248" y="2466"/>
                  </a:cubicBezTo>
                  <a:lnTo>
                    <a:pt x="2349" y="2118"/>
                  </a:lnTo>
                  <a:lnTo>
                    <a:pt x="1"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1150360" y="2737875"/>
              <a:ext cx="440302" cy="138393"/>
            </a:xfrm>
            <a:custGeom>
              <a:avLst/>
              <a:gdLst/>
              <a:ahLst/>
              <a:cxnLst/>
              <a:rect l="l" t="t" r="r" b="b"/>
              <a:pathLst>
                <a:path w="7133" h="2242" extrusionOk="0">
                  <a:moveTo>
                    <a:pt x="6377" y="0"/>
                  </a:moveTo>
                  <a:cubicBezTo>
                    <a:pt x="6349" y="0"/>
                    <a:pt x="6321" y="12"/>
                    <a:pt x="6293" y="38"/>
                  </a:cubicBezTo>
                  <a:cubicBezTo>
                    <a:pt x="5684" y="676"/>
                    <a:pt x="1" y="618"/>
                    <a:pt x="262" y="908"/>
                  </a:cubicBezTo>
                  <a:cubicBezTo>
                    <a:pt x="523" y="1227"/>
                    <a:pt x="4292" y="2241"/>
                    <a:pt x="6322" y="2241"/>
                  </a:cubicBezTo>
                  <a:cubicBezTo>
                    <a:pt x="7133" y="2241"/>
                    <a:pt x="6760" y="0"/>
                    <a:pt x="6377"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1372330" y="2561212"/>
              <a:ext cx="190738" cy="202404"/>
            </a:xfrm>
            <a:custGeom>
              <a:avLst/>
              <a:gdLst/>
              <a:ahLst/>
              <a:cxnLst/>
              <a:rect l="l" t="t" r="r" b="b"/>
              <a:pathLst>
                <a:path w="3090" h="3279" extrusionOk="0">
                  <a:moveTo>
                    <a:pt x="0" y="0"/>
                  </a:moveTo>
                  <a:lnTo>
                    <a:pt x="87" y="2146"/>
                  </a:lnTo>
                  <a:cubicBezTo>
                    <a:pt x="696" y="2407"/>
                    <a:pt x="1247" y="2755"/>
                    <a:pt x="1740" y="3219"/>
                  </a:cubicBezTo>
                  <a:cubicBezTo>
                    <a:pt x="1923" y="3259"/>
                    <a:pt x="2083" y="3278"/>
                    <a:pt x="2222" y="3278"/>
                  </a:cubicBezTo>
                  <a:cubicBezTo>
                    <a:pt x="2984" y="3278"/>
                    <a:pt x="3089" y="2688"/>
                    <a:pt x="2697" y="1682"/>
                  </a:cubicBezTo>
                  <a:cubicBezTo>
                    <a:pt x="2697" y="1682"/>
                    <a:pt x="1972" y="1682"/>
                    <a:pt x="0" y="0"/>
                  </a:cubicBez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1125360" y="2455968"/>
              <a:ext cx="368760" cy="291539"/>
            </a:xfrm>
            <a:custGeom>
              <a:avLst/>
              <a:gdLst/>
              <a:ahLst/>
              <a:cxnLst/>
              <a:rect l="l" t="t" r="r" b="b"/>
              <a:pathLst>
                <a:path w="5974" h="4723" extrusionOk="0">
                  <a:moveTo>
                    <a:pt x="1800" y="1"/>
                  </a:moveTo>
                  <a:cubicBezTo>
                    <a:pt x="1406" y="1"/>
                    <a:pt x="1058" y="108"/>
                    <a:pt x="812" y="371"/>
                  </a:cubicBezTo>
                  <a:cubicBezTo>
                    <a:pt x="0" y="1183"/>
                    <a:pt x="232" y="2604"/>
                    <a:pt x="1102" y="3474"/>
                  </a:cubicBezTo>
                  <a:cubicBezTo>
                    <a:pt x="1742" y="4114"/>
                    <a:pt x="2507" y="4722"/>
                    <a:pt x="4021" y="4722"/>
                  </a:cubicBezTo>
                  <a:cubicBezTo>
                    <a:pt x="4566" y="4722"/>
                    <a:pt x="5207" y="4644"/>
                    <a:pt x="5973" y="4460"/>
                  </a:cubicBezTo>
                  <a:cubicBezTo>
                    <a:pt x="5973" y="4460"/>
                    <a:pt x="5422" y="1734"/>
                    <a:pt x="4436" y="1009"/>
                  </a:cubicBezTo>
                  <a:cubicBezTo>
                    <a:pt x="3740" y="512"/>
                    <a:pt x="2661" y="1"/>
                    <a:pt x="180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1282826" y="2552200"/>
              <a:ext cx="64505" cy="44876"/>
            </a:xfrm>
            <a:custGeom>
              <a:avLst/>
              <a:gdLst/>
              <a:ahLst/>
              <a:cxnLst/>
              <a:rect l="l" t="t" r="r" b="b"/>
              <a:pathLst>
                <a:path w="1045" h="727" extrusionOk="0">
                  <a:moveTo>
                    <a:pt x="875" y="0"/>
                  </a:moveTo>
                  <a:cubicBezTo>
                    <a:pt x="845" y="0"/>
                    <a:pt x="814" y="10"/>
                    <a:pt x="784" y="30"/>
                  </a:cubicBezTo>
                  <a:lnTo>
                    <a:pt x="88" y="465"/>
                  </a:lnTo>
                  <a:cubicBezTo>
                    <a:pt x="1" y="494"/>
                    <a:pt x="1" y="610"/>
                    <a:pt x="30" y="697"/>
                  </a:cubicBezTo>
                  <a:lnTo>
                    <a:pt x="59" y="726"/>
                  </a:lnTo>
                  <a:lnTo>
                    <a:pt x="1044" y="146"/>
                  </a:lnTo>
                  <a:lnTo>
                    <a:pt x="1015" y="88"/>
                  </a:lnTo>
                  <a:cubicBezTo>
                    <a:pt x="978" y="32"/>
                    <a:pt x="928" y="0"/>
                    <a:pt x="875" y="0"/>
                  </a:cubicBezTo>
                  <a:close/>
                </a:path>
              </a:pathLst>
            </a:custGeom>
            <a:solidFill>
              <a:srgbClr val="493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p:nvPr/>
          </p:nvSpPr>
          <p:spPr>
            <a:xfrm>
              <a:off x="1313257" y="2643556"/>
              <a:ext cx="57345" cy="41481"/>
            </a:xfrm>
            <a:custGeom>
              <a:avLst/>
              <a:gdLst/>
              <a:ahLst/>
              <a:cxnLst/>
              <a:rect l="l" t="t" r="r" b="b"/>
              <a:pathLst>
                <a:path w="929" h="672" extrusionOk="0">
                  <a:moveTo>
                    <a:pt x="1" y="0"/>
                  </a:moveTo>
                  <a:cubicBezTo>
                    <a:pt x="60" y="159"/>
                    <a:pt x="392" y="671"/>
                    <a:pt x="651" y="671"/>
                  </a:cubicBezTo>
                  <a:cubicBezTo>
                    <a:pt x="770" y="671"/>
                    <a:pt x="874" y="563"/>
                    <a:pt x="928" y="261"/>
                  </a:cubicBezTo>
                  <a:cubicBezTo>
                    <a:pt x="928" y="261"/>
                    <a:pt x="899" y="261"/>
                    <a:pt x="899" y="232"/>
                  </a:cubicBezTo>
                  <a:cubicBezTo>
                    <a:pt x="831" y="407"/>
                    <a:pt x="743" y="475"/>
                    <a:pt x="649" y="475"/>
                  </a:cubicBezTo>
                  <a:cubicBezTo>
                    <a:pt x="463" y="475"/>
                    <a:pt x="251" y="212"/>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5"/>
            <p:cNvSpPr/>
            <p:nvPr/>
          </p:nvSpPr>
          <p:spPr>
            <a:xfrm>
              <a:off x="1234493" y="2623680"/>
              <a:ext cx="25123" cy="55678"/>
            </a:xfrm>
            <a:custGeom>
              <a:avLst/>
              <a:gdLst/>
              <a:ahLst/>
              <a:cxnLst/>
              <a:rect l="l" t="t" r="r" b="b"/>
              <a:pathLst>
                <a:path w="407" h="902" extrusionOk="0">
                  <a:moveTo>
                    <a:pt x="305" y="0"/>
                  </a:moveTo>
                  <a:cubicBezTo>
                    <a:pt x="266" y="0"/>
                    <a:pt x="233" y="25"/>
                    <a:pt x="233" y="61"/>
                  </a:cubicBezTo>
                  <a:lnTo>
                    <a:pt x="30" y="641"/>
                  </a:lnTo>
                  <a:cubicBezTo>
                    <a:pt x="1" y="728"/>
                    <a:pt x="30" y="815"/>
                    <a:pt x="88" y="873"/>
                  </a:cubicBezTo>
                  <a:lnTo>
                    <a:pt x="117" y="902"/>
                  </a:lnTo>
                  <a:lnTo>
                    <a:pt x="407" y="32"/>
                  </a:lnTo>
                  <a:lnTo>
                    <a:pt x="378" y="32"/>
                  </a:lnTo>
                  <a:cubicBezTo>
                    <a:pt x="356" y="10"/>
                    <a:pt x="329" y="0"/>
                    <a:pt x="305" y="0"/>
                  </a:cubicBezTo>
                  <a:close/>
                </a:path>
              </a:pathLst>
            </a:custGeom>
            <a:solidFill>
              <a:srgbClr val="912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1314306" y="2587693"/>
              <a:ext cx="54505" cy="45185"/>
            </a:xfrm>
            <a:custGeom>
              <a:avLst/>
              <a:gdLst/>
              <a:ahLst/>
              <a:cxnLst/>
              <a:rect l="l" t="t" r="r" b="b"/>
              <a:pathLst>
                <a:path w="883" h="732" extrusionOk="0">
                  <a:moveTo>
                    <a:pt x="813" y="1"/>
                  </a:moveTo>
                  <a:cubicBezTo>
                    <a:pt x="467" y="1"/>
                    <a:pt x="0" y="379"/>
                    <a:pt x="245" y="731"/>
                  </a:cubicBezTo>
                  <a:cubicBezTo>
                    <a:pt x="245" y="731"/>
                    <a:pt x="274" y="267"/>
                    <a:pt x="882" y="6"/>
                  </a:cubicBezTo>
                  <a:cubicBezTo>
                    <a:pt x="860" y="2"/>
                    <a:pt x="83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rot="-8100000">
              <a:off x="1404551" y="2639977"/>
              <a:ext cx="26913" cy="60863"/>
            </a:xfrm>
            <a:custGeom>
              <a:avLst/>
              <a:gdLst/>
              <a:ahLst/>
              <a:cxnLst/>
              <a:rect l="l" t="t" r="r" b="b"/>
              <a:pathLst>
                <a:path w="436" h="986" extrusionOk="0">
                  <a:moveTo>
                    <a:pt x="87" y="0"/>
                  </a:moveTo>
                  <a:cubicBezTo>
                    <a:pt x="261" y="319"/>
                    <a:pt x="232" y="725"/>
                    <a:pt x="0" y="986"/>
                  </a:cubicBezTo>
                  <a:cubicBezTo>
                    <a:pt x="377" y="812"/>
                    <a:pt x="435" y="29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1259555" y="2652507"/>
              <a:ext cx="35864" cy="48333"/>
            </a:xfrm>
            <a:custGeom>
              <a:avLst/>
              <a:gdLst/>
              <a:ahLst/>
              <a:cxnLst/>
              <a:rect l="l" t="t" r="r" b="b"/>
              <a:pathLst>
                <a:path w="581" h="783" extrusionOk="0">
                  <a:moveTo>
                    <a:pt x="581" y="0"/>
                  </a:moveTo>
                  <a:cubicBezTo>
                    <a:pt x="204" y="29"/>
                    <a:pt x="1" y="464"/>
                    <a:pt x="262" y="783"/>
                  </a:cubicBezTo>
                  <a:cubicBezTo>
                    <a:pt x="204" y="464"/>
                    <a:pt x="349" y="174"/>
                    <a:pt x="581" y="0"/>
                  </a:cubicBezTo>
                  <a:close/>
                </a:path>
              </a:pathLst>
            </a:custGeom>
            <a:solidFill>
              <a:srgbClr val="D25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1102089" y="2429364"/>
              <a:ext cx="327588" cy="142035"/>
            </a:xfrm>
            <a:custGeom>
              <a:avLst/>
              <a:gdLst/>
              <a:ahLst/>
              <a:cxnLst/>
              <a:rect l="l" t="t" r="r" b="b"/>
              <a:pathLst>
                <a:path w="5307" h="2301" extrusionOk="0">
                  <a:moveTo>
                    <a:pt x="1952" y="1"/>
                  </a:moveTo>
                  <a:cubicBezTo>
                    <a:pt x="1766" y="1"/>
                    <a:pt x="1579" y="15"/>
                    <a:pt x="1392" y="49"/>
                  </a:cubicBezTo>
                  <a:cubicBezTo>
                    <a:pt x="1189" y="78"/>
                    <a:pt x="957" y="136"/>
                    <a:pt x="783" y="252"/>
                  </a:cubicBezTo>
                  <a:cubicBezTo>
                    <a:pt x="406" y="426"/>
                    <a:pt x="145" y="773"/>
                    <a:pt x="58" y="1150"/>
                  </a:cubicBezTo>
                  <a:cubicBezTo>
                    <a:pt x="0" y="1324"/>
                    <a:pt x="0" y="1527"/>
                    <a:pt x="87" y="1701"/>
                  </a:cubicBezTo>
                  <a:lnTo>
                    <a:pt x="87" y="1440"/>
                  </a:lnTo>
                  <a:cubicBezTo>
                    <a:pt x="319" y="1701"/>
                    <a:pt x="609" y="1904"/>
                    <a:pt x="928" y="2020"/>
                  </a:cubicBezTo>
                  <a:cubicBezTo>
                    <a:pt x="1131" y="2165"/>
                    <a:pt x="1363" y="2223"/>
                    <a:pt x="1624" y="2281"/>
                  </a:cubicBezTo>
                  <a:cubicBezTo>
                    <a:pt x="1744" y="2293"/>
                    <a:pt x="1864" y="2300"/>
                    <a:pt x="1984" y="2300"/>
                  </a:cubicBezTo>
                  <a:cubicBezTo>
                    <a:pt x="2154" y="2300"/>
                    <a:pt x="2324" y="2286"/>
                    <a:pt x="2494" y="2252"/>
                  </a:cubicBezTo>
                  <a:cubicBezTo>
                    <a:pt x="2929" y="2165"/>
                    <a:pt x="3393" y="2049"/>
                    <a:pt x="3827" y="1933"/>
                  </a:cubicBezTo>
                  <a:cubicBezTo>
                    <a:pt x="4117" y="1856"/>
                    <a:pt x="4472" y="1753"/>
                    <a:pt x="4813" y="1753"/>
                  </a:cubicBezTo>
                  <a:cubicBezTo>
                    <a:pt x="4984" y="1753"/>
                    <a:pt x="5152" y="1779"/>
                    <a:pt x="5306" y="1846"/>
                  </a:cubicBezTo>
                  <a:cubicBezTo>
                    <a:pt x="5132" y="1440"/>
                    <a:pt x="4900" y="1092"/>
                    <a:pt x="4610" y="831"/>
                  </a:cubicBezTo>
                  <a:cubicBezTo>
                    <a:pt x="4378" y="657"/>
                    <a:pt x="4146" y="541"/>
                    <a:pt x="3914" y="455"/>
                  </a:cubicBezTo>
                  <a:cubicBezTo>
                    <a:pt x="3422" y="252"/>
                    <a:pt x="2900" y="107"/>
                    <a:pt x="2349" y="20"/>
                  </a:cubicBezTo>
                  <a:cubicBezTo>
                    <a:pt x="2217" y="8"/>
                    <a:pt x="2085" y="1"/>
                    <a:pt x="1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3314256" y="2249800"/>
              <a:ext cx="298946" cy="1437263"/>
            </a:xfrm>
            <a:custGeom>
              <a:avLst/>
              <a:gdLst/>
              <a:ahLst/>
              <a:cxnLst/>
              <a:rect l="l" t="t" r="r" b="b"/>
              <a:pathLst>
                <a:path w="4843" h="23284" extrusionOk="0">
                  <a:moveTo>
                    <a:pt x="2262" y="0"/>
                  </a:moveTo>
                  <a:cubicBezTo>
                    <a:pt x="2871" y="8061"/>
                    <a:pt x="2320" y="15861"/>
                    <a:pt x="0" y="23283"/>
                  </a:cubicBezTo>
                  <a:lnTo>
                    <a:pt x="580" y="23283"/>
                  </a:lnTo>
                  <a:cubicBezTo>
                    <a:pt x="3306" y="15890"/>
                    <a:pt x="4843" y="8119"/>
                    <a:pt x="3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819257" y="2403685"/>
              <a:ext cx="689188" cy="495857"/>
            </a:xfrm>
            <a:custGeom>
              <a:avLst/>
              <a:gdLst/>
              <a:ahLst/>
              <a:cxnLst/>
              <a:rect l="l" t="t" r="r" b="b"/>
              <a:pathLst>
                <a:path w="11165" h="8033" extrusionOk="0">
                  <a:moveTo>
                    <a:pt x="929" y="1"/>
                  </a:moveTo>
                  <a:lnTo>
                    <a:pt x="929" y="1"/>
                  </a:lnTo>
                  <a:cubicBezTo>
                    <a:pt x="929" y="1"/>
                    <a:pt x="1" y="4698"/>
                    <a:pt x="1103" y="8032"/>
                  </a:cubicBezTo>
                  <a:lnTo>
                    <a:pt x="11164" y="7713"/>
                  </a:lnTo>
                  <a:cubicBezTo>
                    <a:pt x="5162" y="378"/>
                    <a:pt x="929"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819257" y="2403685"/>
              <a:ext cx="689188" cy="495857"/>
            </a:xfrm>
            <a:custGeom>
              <a:avLst/>
              <a:gdLst/>
              <a:ahLst/>
              <a:cxnLst/>
              <a:rect l="l" t="t" r="r" b="b"/>
              <a:pathLst>
                <a:path w="11165" h="8033" extrusionOk="0">
                  <a:moveTo>
                    <a:pt x="929" y="1"/>
                  </a:moveTo>
                  <a:lnTo>
                    <a:pt x="929" y="1"/>
                  </a:lnTo>
                  <a:cubicBezTo>
                    <a:pt x="929" y="1"/>
                    <a:pt x="1" y="4698"/>
                    <a:pt x="1103" y="8032"/>
                  </a:cubicBezTo>
                  <a:lnTo>
                    <a:pt x="11164" y="7713"/>
                  </a:lnTo>
                  <a:cubicBezTo>
                    <a:pt x="10787" y="7221"/>
                    <a:pt x="10410" y="6786"/>
                    <a:pt x="10033" y="6351"/>
                  </a:cubicBezTo>
                  <a:cubicBezTo>
                    <a:pt x="9272" y="6660"/>
                    <a:pt x="8242" y="6847"/>
                    <a:pt x="7163" y="6847"/>
                  </a:cubicBezTo>
                  <a:cubicBezTo>
                    <a:pt x="5405" y="6847"/>
                    <a:pt x="3514" y="6350"/>
                    <a:pt x="2436" y="5075"/>
                  </a:cubicBezTo>
                  <a:cubicBezTo>
                    <a:pt x="1364" y="3770"/>
                    <a:pt x="1219" y="1711"/>
                    <a:pt x="1625" y="146"/>
                  </a:cubicBezTo>
                  <a:cubicBezTo>
                    <a:pt x="1393" y="59"/>
                    <a:pt x="1161" y="30"/>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858639" y="2840403"/>
              <a:ext cx="2733109" cy="170121"/>
            </a:xfrm>
            <a:custGeom>
              <a:avLst/>
              <a:gdLst/>
              <a:ahLst/>
              <a:cxnLst/>
              <a:rect l="l" t="t" r="r" b="b"/>
              <a:pathLst>
                <a:path w="44277" h="2756" extrusionOk="0">
                  <a:moveTo>
                    <a:pt x="929" y="1"/>
                  </a:moveTo>
                  <a:cubicBezTo>
                    <a:pt x="407" y="1"/>
                    <a:pt x="30" y="406"/>
                    <a:pt x="30" y="899"/>
                  </a:cubicBezTo>
                  <a:lnTo>
                    <a:pt x="30" y="1856"/>
                  </a:lnTo>
                  <a:cubicBezTo>
                    <a:pt x="1" y="2349"/>
                    <a:pt x="407" y="2755"/>
                    <a:pt x="929" y="2755"/>
                  </a:cubicBezTo>
                  <a:lnTo>
                    <a:pt x="43378" y="2755"/>
                  </a:lnTo>
                  <a:cubicBezTo>
                    <a:pt x="43871" y="2755"/>
                    <a:pt x="44277" y="2349"/>
                    <a:pt x="44277" y="1856"/>
                  </a:cubicBezTo>
                  <a:lnTo>
                    <a:pt x="44277" y="899"/>
                  </a:lnTo>
                  <a:cubicBezTo>
                    <a:pt x="44277" y="406"/>
                    <a:pt x="43871" y="1"/>
                    <a:pt x="43378" y="1"/>
                  </a:cubicBezTo>
                  <a:cubicBezTo>
                    <a:pt x="35231" y="231"/>
                    <a:pt x="27353" y="371"/>
                    <a:pt x="19871" y="371"/>
                  </a:cubicBezTo>
                  <a:cubicBezTo>
                    <a:pt x="13212" y="371"/>
                    <a:pt x="6868" y="260"/>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858762" y="2970956"/>
              <a:ext cx="2750824" cy="542523"/>
            </a:xfrm>
            <a:custGeom>
              <a:avLst/>
              <a:gdLst/>
              <a:ahLst/>
              <a:cxnLst/>
              <a:rect l="l" t="t" r="r" b="b"/>
              <a:pathLst>
                <a:path w="44564" h="8789" extrusionOk="0">
                  <a:moveTo>
                    <a:pt x="20231" y="1"/>
                  </a:moveTo>
                  <a:cubicBezTo>
                    <a:pt x="10033" y="1"/>
                    <a:pt x="434" y="104"/>
                    <a:pt x="434" y="321"/>
                  </a:cubicBezTo>
                  <a:cubicBezTo>
                    <a:pt x="1" y="408"/>
                    <a:pt x="1635" y="8788"/>
                    <a:pt x="2080" y="8788"/>
                  </a:cubicBezTo>
                  <a:cubicBezTo>
                    <a:pt x="2082" y="8788"/>
                    <a:pt x="2084" y="8788"/>
                    <a:pt x="2086" y="8788"/>
                  </a:cubicBezTo>
                  <a:lnTo>
                    <a:pt x="42912" y="8788"/>
                  </a:lnTo>
                  <a:cubicBezTo>
                    <a:pt x="42913" y="8788"/>
                    <a:pt x="42915" y="8788"/>
                    <a:pt x="42916" y="8788"/>
                  </a:cubicBezTo>
                  <a:cubicBezTo>
                    <a:pt x="43355" y="8788"/>
                    <a:pt x="44563" y="437"/>
                    <a:pt x="44101" y="379"/>
                  </a:cubicBezTo>
                  <a:cubicBezTo>
                    <a:pt x="44101" y="133"/>
                    <a:pt x="31782" y="1"/>
                    <a:pt x="20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1000178" y="2996449"/>
              <a:ext cx="2467989" cy="474005"/>
            </a:xfrm>
            <a:custGeom>
              <a:avLst/>
              <a:gdLst/>
              <a:ahLst/>
              <a:cxnLst/>
              <a:rect l="l" t="t" r="r" b="b"/>
              <a:pathLst>
                <a:path w="39982" h="7679" extrusionOk="0">
                  <a:moveTo>
                    <a:pt x="17732" y="1"/>
                  </a:moveTo>
                  <a:cubicBezTo>
                    <a:pt x="8734" y="1"/>
                    <a:pt x="375" y="82"/>
                    <a:pt x="375" y="256"/>
                  </a:cubicBezTo>
                  <a:cubicBezTo>
                    <a:pt x="1" y="343"/>
                    <a:pt x="1459" y="7245"/>
                    <a:pt x="1875" y="7245"/>
                  </a:cubicBezTo>
                  <a:cubicBezTo>
                    <a:pt x="1878" y="7245"/>
                    <a:pt x="1881" y="7245"/>
                    <a:pt x="1883" y="7244"/>
                  </a:cubicBezTo>
                  <a:cubicBezTo>
                    <a:pt x="7987" y="7534"/>
                    <a:pt x="14090" y="7679"/>
                    <a:pt x="20190" y="7679"/>
                  </a:cubicBezTo>
                  <a:cubicBezTo>
                    <a:pt x="26290" y="7679"/>
                    <a:pt x="32386" y="7534"/>
                    <a:pt x="38475" y="7244"/>
                  </a:cubicBezTo>
                  <a:cubicBezTo>
                    <a:pt x="38477" y="7244"/>
                    <a:pt x="38479" y="7244"/>
                    <a:pt x="38481" y="7244"/>
                  </a:cubicBezTo>
                  <a:cubicBezTo>
                    <a:pt x="38919" y="7244"/>
                    <a:pt x="39981" y="372"/>
                    <a:pt x="39577" y="314"/>
                  </a:cubicBezTo>
                  <a:cubicBezTo>
                    <a:pt x="39577" y="111"/>
                    <a:pt x="28220" y="1"/>
                    <a:pt x="17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p:nvPr/>
          </p:nvSpPr>
          <p:spPr>
            <a:xfrm>
              <a:off x="1721333" y="2971450"/>
              <a:ext cx="1600162" cy="515178"/>
            </a:xfrm>
            <a:custGeom>
              <a:avLst/>
              <a:gdLst/>
              <a:ahLst/>
              <a:cxnLst/>
              <a:rect l="l" t="t" r="r" b="b"/>
              <a:pathLst>
                <a:path w="25923" h="8346" extrusionOk="0">
                  <a:moveTo>
                    <a:pt x="7226" y="1"/>
                  </a:moveTo>
                  <a:cubicBezTo>
                    <a:pt x="4758" y="1"/>
                    <a:pt x="2308" y="8"/>
                    <a:pt x="1" y="23"/>
                  </a:cubicBezTo>
                  <a:cubicBezTo>
                    <a:pt x="261" y="2053"/>
                    <a:pt x="290" y="4112"/>
                    <a:pt x="116" y="6141"/>
                  </a:cubicBezTo>
                  <a:cubicBezTo>
                    <a:pt x="116" y="6141"/>
                    <a:pt x="13628" y="8258"/>
                    <a:pt x="14817" y="8345"/>
                  </a:cubicBezTo>
                  <a:cubicBezTo>
                    <a:pt x="14826" y="8345"/>
                    <a:pt x="14836" y="8346"/>
                    <a:pt x="14845" y="8346"/>
                  </a:cubicBezTo>
                  <a:cubicBezTo>
                    <a:pt x="15990" y="8346"/>
                    <a:pt x="23450" y="5026"/>
                    <a:pt x="25922" y="168"/>
                  </a:cubicBezTo>
                  <a:cubicBezTo>
                    <a:pt x="21535" y="61"/>
                    <a:pt x="14310" y="1"/>
                    <a:pt x="7226"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5"/>
            <p:cNvSpPr/>
            <p:nvPr/>
          </p:nvSpPr>
          <p:spPr>
            <a:xfrm>
              <a:off x="736975" y="2249800"/>
              <a:ext cx="298946" cy="1437263"/>
            </a:xfrm>
            <a:custGeom>
              <a:avLst/>
              <a:gdLst/>
              <a:ahLst/>
              <a:cxnLst/>
              <a:rect l="l" t="t" r="r" b="b"/>
              <a:pathLst>
                <a:path w="4843" h="23284" extrusionOk="0">
                  <a:moveTo>
                    <a:pt x="1189" y="0"/>
                  </a:moveTo>
                  <a:cubicBezTo>
                    <a:pt x="0" y="8119"/>
                    <a:pt x="1537" y="15890"/>
                    <a:pt x="4262" y="23283"/>
                  </a:cubicBezTo>
                  <a:lnTo>
                    <a:pt x="4842" y="23283"/>
                  </a:lnTo>
                  <a:cubicBezTo>
                    <a:pt x="2523" y="15861"/>
                    <a:pt x="1972" y="8061"/>
                    <a:pt x="2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5"/>
            <p:cNvSpPr/>
            <p:nvPr/>
          </p:nvSpPr>
          <p:spPr>
            <a:xfrm>
              <a:off x="3435982" y="2249800"/>
              <a:ext cx="298946" cy="1437263"/>
            </a:xfrm>
            <a:custGeom>
              <a:avLst/>
              <a:gdLst/>
              <a:ahLst/>
              <a:cxnLst/>
              <a:rect l="l" t="t" r="r" b="b"/>
              <a:pathLst>
                <a:path w="4843" h="23284" extrusionOk="0">
                  <a:moveTo>
                    <a:pt x="2262" y="0"/>
                  </a:moveTo>
                  <a:cubicBezTo>
                    <a:pt x="2871" y="8061"/>
                    <a:pt x="2320" y="15861"/>
                    <a:pt x="0" y="23283"/>
                  </a:cubicBezTo>
                  <a:lnTo>
                    <a:pt x="551" y="23283"/>
                  </a:lnTo>
                  <a:cubicBezTo>
                    <a:pt x="3277" y="15890"/>
                    <a:pt x="4842" y="8119"/>
                    <a:pt x="3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5"/>
            <p:cNvSpPr/>
            <p:nvPr/>
          </p:nvSpPr>
          <p:spPr>
            <a:xfrm>
              <a:off x="1330232" y="2797194"/>
              <a:ext cx="462771" cy="86110"/>
            </a:xfrm>
            <a:custGeom>
              <a:avLst/>
              <a:gdLst/>
              <a:ahLst/>
              <a:cxnLst/>
              <a:rect l="l" t="t" r="r" b="b"/>
              <a:pathLst>
                <a:path w="7497" h="1395" extrusionOk="0">
                  <a:moveTo>
                    <a:pt x="6830" y="1"/>
                  </a:moveTo>
                  <a:cubicBezTo>
                    <a:pt x="5806" y="1"/>
                    <a:pt x="0" y="540"/>
                    <a:pt x="276" y="817"/>
                  </a:cubicBezTo>
                  <a:cubicBezTo>
                    <a:pt x="506" y="1023"/>
                    <a:pt x="2998" y="1395"/>
                    <a:pt x="5018" y="1395"/>
                  </a:cubicBezTo>
                  <a:cubicBezTo>
                    <a:pt x="5544" y="1395"/>
                    <a:pt x="6039" y="1369"/>
                    <a:pt x="6452" y="1309"/>
                  </a:cubicBezTo>
                  <a:cubicBezTo>
                    <a:pt x="7322" y="1193"/>
                    <a:pt x="7496" y="92"/>
                    <a:pt x="6945" y="5"/>
                  </a:cubicBezTo>
                  <a:cubicBezTo>
                    <a:pt x="6919" y="2"/>
                    <a:pt x="6881" y="1"/>
                    <a:pt x="683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1347145" y="2790034"/>
              <a:ext cx="449438" cy="92591"/>
            </a:xfrm>
            <a:custGeom>
              <a:avLst/>
              <a:gdLst/>
              <a:ahLst/>
              <a:cxnLst/>
              <a:rect l="l" t="t" r="r" b="b"/>
              <a:pathLst>
                <a:path w="7281" h="1500" extrusionOk="0">
                  <a:moveTo>
                    <a:pt x="2" y="933"/>
                  </a:moveTo>
                  <a:cubicBezTo>
                    <a:pt x="1" y="933"/>
                    <a:pt x="1" y="933"/>
                    <a:pt x="4" y="934"/>
                  </a:cubicBezTo>
                  <a:lnTo>
                    <a:pt x="4" y="934"/>
                  </a:lnTo>
                  <a:cubicBezTo>
                    <a:pt x="4" y="934"/>
                    <a:pt x="3" y="933"/>
                    <a:pt x="2" y="933"/>
                  </a:cubicBezTo>
                  <a:close/>
                  <a:moveTo>
                    <a:pt x="6674" y="1"/>
                  </a:moveTo>
                  <a:cubicBezTo>
                    <a:pt x="6456" y="1"/>
                    <a:pt x="5935" y="128"/>
                    <a:pt x="5222" y="208"/>
                  </a:cubicBezTo>
                  <a:cubicBezTo>
                    <a:pt x="5193" y="643"/>
                    <a:pt x="4845" y="991"/>
                    <a:pt x="4381" y="1019"/>
                  </a:cubicBezTo>
                  <a:cubicBezTo>
                    <a:pt x="3690" y="1114"/>
                    <a:pt x="2991" y="1165"/>
                    <a:pt x="2292" y="1165"/>
                  </a:cubicBezTo>
                  <a:cubicBezTo>
                    <a:pt x="1701" y="1165"/>
                    <a:pt x="1109" y="1128"/>
                    <a:pt x="524" y="1048"/>
                  </a:cubicBezTo>
                  <a:cubicBezTo>
                    <a:pt x="524" y="1048"/>
                    <a:pt x="45" y="948"/>
                    <a:pt x="4" y="934"/>
                  </a:cubicBezTo>
                  <a:lnTo>
                    <a:pt x="4" y="934"/>
                  </a:lnTo>
                  <a:cubicBezTo>
                    <a:pt x="247" y="1143"/>
                    <a:pt x="2779" y="1499"/>
                    <a:pt x="4804" y="1499"/>
                  </a:cubicBezTo>
                  <a:cubicBezTo>
                    <a:pt x="5308" y="1499"/>
                    <a:pt x="5780" y="1477"/>
                    <a:pt x="6178" y="1425"/>
                  </a:cubicBezTo>
                  <a:cubicBezTo>
                    <a:pt x="7048" y="1309"/>
                    <a:pt x="7280" y="92"/>
                    <a:pt x="6729" y="5"/>
                  </a:cubicBezTo>
                  <a:cubicBezTo>
                    <a:pt x="6714" y="2"/>
                    <a:pt x="6696" y="1"/>
                    <a:pt x="6674"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5"/>
            <p:cNvSpPr/>
            <p:nvPr/>
          </p:nvSpPr>
          <p:spPr>
            <a:xfrm>
              <a:off x="1524486" y="2563126"/>
              <a:ext cx="300736" cy="298823"/>
            </a:xfrm>
            <a:custGeom>
              <a:avLst/>
              <a:gdLst/>
              <a:ahLst/>
              <a:cxnLst/>
              <a:rect l="l" t="t" r="r" b="b"/>
              <a:pathLst>
                <a:path w="4872" h="4841" extrusionOk="0">
                  <a:moveTo>
                    <a:pt x="1367" y="1"/>
                  </a:moveTo>
                  <a:cubicBezTo>
                    <a:pt x="1017" y="1"/>
                    <a:pt x="722" y="195"/>
                    <a:pt x="493" y="462"/>
                  </a:cubicBezTo>
                  <a:cubicBezTo>
                    <a:pt x="0" y="1042"/>
                    <a:pt x="2146" y="2318"/>
                    <a:pt x="3537" y="4840"/>
                  </a:cubicBezTo>
                  <a:cubicBezTo>
                    <a:pt x="3537" y="4840"/>
                    <a:pt x="4871" y="4087"/>
                    <a:pt x="2958" y="1216"/>
                  </a:cubicBezTo>
                  <a:cubicBezTo>
                    <a:pt x="2355" y="320"/>
                    <a:pt x="1816" y="1"/>
                    <a:pt x="136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5"/>
            <p:cNvSpPr/>
            <p:nvPr/>
          </p:nvSpPr>
          <p:spPr>
            <a:xfrm>
              <a:off x="1619299" y="2564793"/>
              <a:ext cx="205923" cy="297156"/>
            </a:xfrm>
            <a:custGeom>
              <a:avLst/>
              <a:gdLst/>
              <a:ahLst/>
              <a:cxnLst/>
              <a:rect l="l" t="t" r="r" b="b"/>
              <a:pathLst>
                <a:path w="3336" h="4814" extrusionOk="0">
                  <a:moveTo>
                    <a:pt x="1" y="0"/>
                  </a:moveTo>
                  <a:cubicBezTo>
                    <a:pt x="88" y="232"/>
                    <a:pt x="146" y="493"/>
                    <a:pt x="204" y="754"/>
                  </a:cubicBezTo>
                  <a:cubicBezTo>
                    <a:pt x="291" y="1305"/>
                    <a:pt x="320" y="1856"/>
                    <a:pt x="262" y="2407"/>
                  </a:cubicBezTo>
                  <a:cubicBezTo>
                    <a:pt x="813" y="3045"/>
                    <a:pt x="1393" y="4263"/>
                    <a:pt x="2001" y="4813"/>
                  </a:cubicBezTo>
                  <a:cubicBezTo>
                    <a:pt x="2001" y="4813"/>
                    <a:pt x="3335" y="4060"/>
                    <a:pt x="1422" y="1189"/>
                  </a:cubicBezTo>
                  <a:cubicBezTo>
                    <a:pt x="900" y="406"/>
                    <a:pt x="407" y="58"/>
                    <a:pt x="1"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1616644" y="2380167"/>
              <a:ext cx="1759481" cy="1049244"/>
            </a:xfrm>
            <a:custGeom>
              <a:avLst/>
              <a:gdLst/>
              <a:ahLst/>
              <a:cxnLst/>
              <a:rect l="l" t="t" r="r" b="b"/>
              <a:pathLst>
                <a:path w="28504" h="16998" extrusionOk="0">
                  <a:moveTo>
                    <a:pt x="14093" y="0"/>
                  </a:moveTo>
                  <a:cubicBezTo>
                    <a:pt x="14058" y="0"/>
                    <a:pt x="14023" y="2"/>
                    <a:pt x="13991" y="5"/>
                  </a:cubicBezTo>
                  <a:cubicBezTo>
                    <a:pt x="12034" y="185"/>
                    <a:pt x="8614" y="1554"/>
                    <a:pt x="5781" y="1554"/>
                  </a:cubicBezTo>
                  <a:cubicBezTo>
                    <a:pt x="5424" y="1554"/>
                    <a:pt x="5076" y="1532"/>
                    <a:pt x="4741" y="1483"/>
                  </a:cubicBezTo>
                  <a:cubicBezTo>
                    <a:pt x="3665" y="1328"/>
                    <a:pt x="2726" y="1221"/>
                    <a:pt x="1991" y="1221"/>
                  </a:cubicBezTo>
                  <a:cubicBezTo>
                    <a:pt x="664" y="1221"/>
                    <a:pt x="0" y="1570"/>
                    <a:pt x="392" y="2614"/>
                  </a:cubicBezTo>
                  <a:cubicBezTo>
                    <a:pt x="1783" y="6471"/>
                    <a:pt x="2682" y="10530"/>
                    <a:pt x="3001" y="14618"/>
                  </a:cubicBezTo>
                  <a:cubicBezTo>
                    <a:pt x="3001" y="14618"/>
                    <a:pt x="15440" y="16938"/>
                    <a:pt x="16600" y="16996"/>
                  </a:cubicBezTo>
                  <a:cubicBezTo>
                    <a:pt x="16613" y="16997"/>
                    <a:pt x="16626" y="16997"/>
                    <a:pt x="16641" y="16997"/>
                  </a:cubicBezTo>
                  <a:cubicBezTo>
                    <a:pt x="17980" y="16997"/>
                    <a:pt x="26794" y="13020"/>
                    <a:pt x="28314" y="7341"/>
                  </a:cubicBezTo>
                  <a:cubicBezTo>
                    <a:pt x="28503" y="6680"/>
                    <a:pt x="26830" y="6115"/>
                    <a:pt x="25903" y="6115"/>
                  </a:cubicBezTo>
                  <a:cubicBezTo>
                    <a:pt x="25690" y="6115"/>
                    <a:pt x="25517" y="6145"/>
                    <a:pt x="25415" y="6210"/>
                  </a:cubicBezTo>
                  <a:cubicBezTo>
                    <a:pt x="25402" y="6217"/>
                    <a:pt x="25385" y="6221"/>
                    <a:pt x="25364" y="6221"/>
                  </a:cubicBezTo>
                  <a:cubicBezTo>
                    <a:pt x="24479" y="6221"/>
                    <a:pt x="16395" y="0"/>
                    <a:pt x="14093" y="0"/>
                  </a:cubicBezTo>
                  <a:close/>
                </a:path>
              </a:pathLst>
            </a:custGeom>
            <a:solidFill>
              <a:srgbClr val="FF7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1616644" y="2380167"/>
              <a:ext cx="1759481" cy="601720"/>
            </a:xfrm>
            <a:custGeom>
              <a:avLst/>
              <a:gdLst/>
              <a:ahLst/>
              <a:cxnLst/>
              <a:rect l="l" t="t" r="r" b="b"/>
              <a:pathLst>
                <a:path w="28504" h="9748" extrusionOk="0">
                  <a:moveTo>
                    <a:pt x="14093" y="0"/>
                  </a:moveTo>
                  <a:cubicBezTo>
                    <a:pt x="14058" y="0"/>
                    <a:pt x="14023" y="2"/>
                    <a:pt x="13991" y="5"/>
                  </a:cubicBezTo>
                  <a:cubicBezTo>
                    <a:pt x="12030" y="159"/>
                    <a:pt x="8602" y="1553"/>
                    <a:pt x="5766" y="1553"/>
                  </a:cubicBezTo>
                  <a:cubicBezTo>
                    <a:pt x="5414" y="1553"/>
                    <a:pt x="5071" y="1532"/>
                    <a:pt x="4741" y="1483"/>
                  </a:cubicBezTo>
                  <a:cubicBezTo>
                    <a:pt x="3676" y="1328"/>
                    <a:pt x="2740" y="1221"/>
                    <a:pt x="2004" y="1221"/>
                  </a:cubicBezTo>
                  <a:cubicBezTo>
                    <a:pt x="676" y="1221"/>
                    <a:pt x="0" y="1570"/>
                    <a:pt x="392" y="2614"/>
                  </a:cubicBezTo>
                  <a:cubicBezTo>
                    <a:pt x="972" y="4180"/>
                    <a:pt x="1465" y="5804"/>
                    <a:pt x="1870" y="7428"/>
                  </a:cubicBezTo>
                  <a:cubicBezTo>
                    <a:pt x="4770" y="6123"/>
                    <a:pt x="8568" y="5340"/>
                    <a:pt x="12744" y="5340"/>
                  </a:cubicBezTo>
                  <a:cubicBezTo>
                    <a:pt x="18978" y="5340"/>
                    <a:pt x="24400" y="7138"/>
                    <a:pt x="27212" y="9747"/>
                  </a:cubicBezTo>
                  <a:cubicBezTo>
                    <a:pt x="27705" y="9022"/>
                    <a:pt x="28082" y="8210"/>
                    <a:pt x="28314" y="7341"/>
                  </a:cubicBezTo>
                  <a:cubicBezTo>
                    <a:pt x="28503" y="6680"/>
                    <a:pt x="26849" y="6115"/>
                    <a:pt x="25913" y="6115"/>
                  </a:cubicBezTo>
                  <a:cubicBezTo>
                    <a:pt x="25699" y="6115"/>
                    <a:pt x="25523" y="6145"/>
                    <a:pt x="25415" y="6210"/>
                  </a:cubicBezTo>
                  <a:cubicBezTo>
                    <a:pt x="25402" y="6217"/>
                    <a:pt x="25385" y="6221"/>
                    <a:pt x="25364" y="6221"/>
                  </a:cubicBezTo>
                  <a:cubicBezTo>
                    <a:pt x="24479" y="6221"/>
                    <a:pt x="16395" y="0"/>
                    <a:pt x="14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1628249" y="2469918"/>
              <a:ext cx="1739790" cy="959492"/>
            </a:xfrm>
            <a:custGeom>
              <a:avLst/>
              <a:gdLst/>
              <a:ahLst/>
              <a:cxnLst/>
              <a:rect l="l" t="t" r="r" b="b"/>
              <a:pathLst>
                <a:path w="28185" h="15544" extrusionOk="0">
                  <a:moveTo>
                    <a:pt x="494" y="0"/>
                  </a:moveTo>
                  <a:cubicBezTo>
                    <a:pt x="117" y="203"/>
                    <a:pt x="1" y="580"/>
                    <a:pt x="204" y="1160"/>
                  </a:cubicBezTo>
                  <a:cubicBezTo>
                    <a:pt x="2465" y="7104"/>
                    <a:pt x="2668" y="13396"/>
                    <a:pt x="2668" y="13396"/>
                  </a:cubicBezTo>
                  <a:cubicBezTo>
                    <a:pt x="2668" y="13396"/>
                    <a:pt x="15281" y="15484"/>
                    <a:pt x="16441" y="15542"/>
                  </a:cubicBezTo>
                  <a:cubicBezTo>
                    <a:pt x="16454" y="15543"/>
                    <a:pt x="16467" y="15543"/>
                    <a:pt x="16481" y="15543"/>
                  </a:cubicBezTo>
                  <a:cubicBezTo>
                    <a:pt x="17793" y="15543"/>
                    <a:pt x="26635" y="11566"/>
                    <a:pt x="28155" y="5887"/>
                  </a:cubicBezTo>
                  <a:cubicBezTo>
                    <a:pt x="28184" y="5655"/>
                    <a:pt x="28068" y="5452"/>
                    <a:pt x="27865" y="5336"/>
                  </a:cubicBezTo>
                  <a:cubicBezTo>
                    <a:pt x="26173" y="10873"/>
                    <a:pt x="17894" y="14905"/>
                    <a:pt x="16624" y="14905"/>
                  </a:cubicBezTo>
                  <a:cubicBezTo>
                    <a:pt x="16611" y="14905"/>
                    <a:pt x="16598" y="14905"/>
                    <a:pt x="16586" y="14904"/>
                  </a:cubicBezTo>
                  <a:cubicBezTo>
                    <a:pt x="15455" y="14846"/>
                    <a:pt x="3103" y="12932"/>
                    <a:pt x="3103" y="12932"/>
                  </a:cubicBezTo>
                  <a:cubicBezTo>
                    <a:pt x="3103" y="12932"/>
                    <a:pt x="2784" y="6263"/>
                    <a:pt x="581" y="319"/>
                  </a:cubicBezTo>
                  <a:cubicBezTo>
                    <a:pt x="523" y="203"/>
                    <a:pt x="494" y="116"/>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1830528" y="2364118"/>
              <a:ext cx="1356709" cy="864802"/>
            </a:xfrm>
            <a:custGeom>
              <a:avLst/>
              <a:gdLst/>
              <a:ahLst/>
              <a:cxnLst/>
              <a:rect l="l" t="t" r="r" b="b"/>
              <a:pathLst>
                <a:path w="21979" h="14010" extrusionOk="0">
                  <a:moveTo>
                    <a:pt x="10581" y="1"/>
                  </a:moveTo>
                  <a:cubicBezTo>
                    <a:pt x="10552" y="1"/>
                    <a:pt x="10524" y="2"/>
                    <a:pt x="10497" y="4"/>
                  </a:cubicBezTo>
                  <a:cubicBezTo>
                    <a:pt x="8511" y="187"/>
                    <a:pt x="5041" y="1806"/>
                    <a:pt x="2189" y="1806"/>
                  </a:cubicBezTo>
                  <a:cubicBezTo>
                    <a:pt x="1877" y="1806"/>
                    <a:pt x="1571" y="1786"/>
                    <a:pt x="1276" y="1743"/>
                  </a:cubicBezTo>
                  <a:cubicBezTo>
                    <a:pt x="812" y="1685"/>
                    <a:pt x="377" y="1627"/>
                    <a:pt x="0" y="1569"/>
                  </a:cubicBezTo>
                  <a:lnTo>
                    <a:pt x="0" y="1569"/>
                  </a:lnTo>
                  <a:cubicBezTo>
                    <a:pt x="2291" y="6354"/>
                    <a:pt x="3306" y="12008"/>
                    <a:pt x="3306" y="12008"/>
                  </a:cubicBezTo>
                  <a:cubicBezTo>
                    <a:pt x="3306" y="12008"/>
                    <a:pt x="12410" y="13922"/>
                    <a:pt x="13454" y="14009"/>
                  </a:cubicBezTo>
                  <a:cubicBezTo>
                    <a:pt x="13462" y="14009"/>
                    <a:pt x="13471" y="14010"/>
                    <a:pt x="13480" y="14010"/>
                  </a:cubicBezTo>
                  <a:cubicBezTo>
                    <a:pt x="14478" y="14010"/>
                    <a:pt x="19881" y="9171"/>
                    <a:pt x="21979" y="6470"/>
                  </a:cubicBezTo>
                  <a:lnTo>
                    <a:pt x="21979" y="6470"/>
                  </a:lnTo>
                  <a:cubicBezTo>
                    <a:pt x="21966" y="6477"/>
                    <a:pt x="21950" y="6480"/>
                    <a:pt x="21930" y="6480"/>
                  </a:cubicBezTo>
                  <a:cubicBezTo>
                    <a:pt x="21051" y="6480"/>
                    <a:pt x="12862" y="1"/>
                    <a:pt x="10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2206383" y="2364057"/>
              <a:ext cx="878814" cy="468327"/>
            </a:xfrm>
            <a:custGeom>
              <a:avLst/>
              <a:gdLst/>
              <a:ahLst/>
              <a:cxnLst/>
              <a:rect l="l" t="t" r="r" b="b"/>
              <a:pathLst>
                <a:path w="14237" h="7587" extrusionOk="0">
                  <a:moveTo>
                    <a:pt x="4501" y="1"/>
                  </a:moveTo>
                  <a:cubicBezTo>
                    <a:pt x="4469" y="1"/>
                    <a:pt x="4438" y="2"/>
                    <a:pt x="4408" y="5"/>
                  </a:cubicBezTo>
                  <a:cubicBezTo>
                    <a:pt x="3277" y="92"/>
                    <a:pt x="1682" y="672"/>
                    <a:pt x="0" y="1136"/>
                  </a:cubicBezTo>
                  <a:cubicBezTo>
                    <a:pt x="609" y="2817"/>
                    <a:pt x="2668" y="5804"/>
                    <a:pt x="5683" y="6964"/>
                  </a:cubicBezTo>
                  <a:cubicBezTo>
                    <a:pt x="6829" y="7402"/>
                    <a:pt x="7978" y="7587"/>
                    <a:pt x="9051" y="7587"/>
                  </a:cubicBezTo>
                  <a:cubicBezTo>
                    <a:pt x="11453" y="7587"/>
                    <a:pt x="13475" y="6663"/>
                    <a:pt x="14237" y="5601"/>
                  </a:cubicBezTo>
                  <a:cubicBezTo>
                    <a:pt x="11532" y="3864"/>
                    <a:pt x="6281" y="1"/>
                    <a:pt x="4501"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1848429" y="2443067"/>
              <a:ext cx="483573" cy="345859"/>
            </a:xfrm>
            <a:custGeom>
              <a:avLst/>
              <a:gdLst/>
              <a:ahLst/>
              <a:cxnLst/>
              <a:rect l="l" t="t" r="r" b="b"/>
              <a:pathLst>
                <a:path w="7834" h="5603" extrusionOk="0">
                  <a:moveTo>
                    <a:pt x="5306" y="1"/>
                  </a:moveTo>
                  <a:cubicBezTo>
                    <a:pt x="4163" y="292"/>
                    <a:pt x="3003" y="531"/>
                    <a:pt x="1919" y="531"/>
                  </a:cubicBezTo>
                  <a:cubicBezTo>
                    <a:pt x="1601" y="531"/>
                    <a:pt x="1289" y="511"/>
                    <a:pt x="986" y="464"/>
                  </a:cubicBezTo>
                  <a:cubicBezTo>
                    <a:pt x="638" y="406"/>
                    <a:pt x="319" y="377"/>
                    <a:pt x="0" y="348"/>
                  </a:cubicBezTo>
                  <a:lnTo>
                    <a:pt x="0" y="348"/>
                  </a:lnTo>
                  <a:cubicBezTo>
                    <a:pt x="464" y="1653"/>
                    <a:pt x="2581" y="5162"/>
                    <a:pt x="6321" y="5597"/>
                  </a:cubicBezTo>
                  <a:cubicBezTo>
                    <a:pt x="6354" y="5600"/>
                    <a:pt x="6386" y="5602"/>
                    <a:pt x="6416" y="5602"/>
                  </a:cubicBezTo>
                  <a:cubicBezTo>
                    <a:pt x="7833" y="5602"/>
                    <a:pt x="6584" y="1704"/>
                    <a:pt x="5306"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1395601" y="2457326"/>
              <a:ext cx="66295" cy="85369"/>
            </a:xfrm>
            <a:custGeom>
              <a:avLst/>
              <a:gdLst/>
              <a:ahLst/>
              <a:cxnLst/>
              <a:rect l="l" t="t" r="r" b="b"/>
              <a:pathLst>
                <a:path w="1074" h="1383" extrusionOk="0">
                  <a:moveTo>
                    <a:pt x="288" y="0"/>
                  </a:moveTo>
                  <a:cubicBezTo>
                    <a:pt x="248" y="0"/>
                    <a:pt x="210" y="10"/>
                    <a:pt x="174" y="31"/>
                  </a:cubicBezTo>
                  <a:cubicBezTo>
                    <a:pt x="0" y="117"/>
                    <a:pt x="29" y="494"/>
                    <a:pt x="203" y="842"/>
                  </a:cubicBezTo>
                  <a:cubicBezTo>
                    <a:pt x="377" y="1166"/>
                    <a:pt x="616" y="1383"/>
                    <a:pt x="790" y="1383"/>
                  </a:cubicBezTo>
                  <a:cubicBezTo>
                    <a:pt x="819" y="1383"/>
                    <a:pt x="846" y="1377"/>
                    <a:pt x="870" y="1364"/>
                  </a:cubicBezTo>
                  <a:cubicBezTo>
                    <a:pt x="1073" y="1277"/>
                    <a:pt x="1073" y="900"/>
                    <a:pt x="870" y="523"/>
                  </a:cubicBezTo>
                  <a:cubicBezTo>
                    <a:pt x="703" y="213"/>
                    <a:pt x="476" y="0"/>
                    <a:pt x="28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1411711" y="2476276"/>
              <a:ext cx="39444" cy="55308"/>
            </a:xfrm>
            <a:custGeom>
              <a:avLst/>
              <a:gdLst/>
              <a:ahLst/>
              <a:cxnLst/>
              <a:rect l="l" t="t" r="r" b="b"/>
              <a:pathLst>
                <a:path w="639" h="896" extrusionOk="0">
                  <a:moveTo>
                    <a:pt x="142" y="1"/>
                  </a:moveTo>
                  <a:cubicBezTo>
                    <a:pt x="123" y="1"/>
                    <a:pt x="104" y="5"/>
                    <a:pt x="87" y="13"/>
                  </a:cubicBezTo>
                  <a:cubicBezTo>
                    <a:pt x="0" y="71"/>
                    <a:pt x="0" y="303"/>
                    <a:pt x="145" y="535"/>
                  </a:cubicBezTo>
                  <a:cubicBezTo>
                    <a:pt x="244" y="758"/>
                    <a:pt x="385" y="896"/>
                    <a:pt x="496" y="896"/>
                  </a:cubicBezTo>
                  <a:cubicBezTo>
                    <a:pt x="516" y="896"/>
                    <a:pt x="534" y="892"/>
                    <a:pt x="551" y="883"/>
                  </a:cubicBezTo>
                  <a:cubicBezTo>
                    <a:pt x="638" y="825"/>
                    <a:pt x="638" y="564"/>
                    <a:pt x="493" y="361"/>
                  </a:cubicBezTo>
                  <a:cubicBezTo>
                    <a:pt x="394" y="139"/>
                    <a:pt x="253"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1426032" y="2499918"/>
              <a:ext cx="26913" cy="33024"/>
            </a:xfrm>
            <a:custGeom>
              <a:avLst/>
              <a:gdLst/>
              <a:ahLst/>
              <a:cxnLst/>
              <a:rect l="l" t="t" r="r" b="b"/>
              <a:pathLst>
                <a:path w="436" h="535" extrusionOk="0">
                  <a:moveTo>
                    <a:pt x="133" y="0"/>
                  </a:moveTo>
                  <a:cubicBezTo>
                    <a:pt x="117" y="0"/>
                    <a:pt x="102" y="3"/>
                    <a:pt x="87" y="7"/>
                  </a:cubicBezTo>
                  <a:cubicBezTo>
                    <a:pt x="0" y="36"/>
                    <a:pt x="0" y="181"/>
                    <a:pt x="87" y="326"/>
                  </a:cubicBezTo>
                  <a:cubicBezTo>
                    <a:pt x="163" y="453"/>
                    <a:pt x="261" y="535"/>
                    <a:pt x="342" y="535"/>
                  </a:cubicBezTo>
                  <a:cubicBezTo>
                    <a:pt x="354" y="535"/>
                    <a:pt x="366" y="533"/>
                    <a:pt x="377" y="529"/>
                  </a:cubicBezTo>
                  <a:cubicBezTo>
                    <a:pt x="435" y="471"/>
                    <a:pt x="435" y="326"/>
                    <a:pt x="377" y="181"/>
                  </a:cubicBezTo>
                  <a:cubicBezTo>
                    <a:pt x="305" y="61"/>
                    <a:pt x="212" y="0"/>
                    <a:pt x="13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1830528" y="2462758"/>
              <a:ext cx="1356709" cy="780421"/>
            </a:xfrm>
            <a:custGeom>
              <a:avLst/>
              <a:gdLst/>
              <a:ahLst/>
              <a:cxnLst/>
              <a:rect l="l" t="t" r="r" b="b"/>
              <a:pathLst>
                <a:path w="21979" h="12643" extrusionOk="0">
                  <a:moveTo>
                    <a:pt x="0" y="0"/>
                  </a:moveTo>
                  <a:lnTo>
                    <a:pt x="0" y="0"/>
                  </a:lnTo>
                  <a:cubicBezTo>
                    <a:pt x="2291" y="4756"/>
                    <a:pt x="3219" y="10613"/>
                    <a:pt x="3219" y="10613"/>
                  </a:cubicBezTo>
                  <a:cubicBezTo>
                    <a:pt x="3219" y="10613"/>
                    <a:pt x="12439" y="12556"/>
                    <a:pt x="13483" y="12643"/>
                  </a:cubicBezTo>
                  <a:cubicBezTo>
                    <a:pt x="13488" y="12643"/>
                    <a:pt x="13494" y="12643"/>
                    <a:pt x="13499" y="12643"/>
                  </a:cubicBezTo>
                  <a:cubicBezTo>
                    <a:pt x="14472" y="12643"/>
                    <a:pt x="19874" y="7582"/>
                    <a:pt x="21979" y="4872"/>
                  </a:cubicBezTo>
                  <a:lnTo>
                    <a:pt x="21979" y="4872"/>
                  </a:lnTo>
                  <a:cubicBezTo>
                    <a:pt x="21969" y="4877"/>
                    <a:pt x="21956" y="4879"/>
                    <a:pt x="21940" y="4879"/>
                  </a:cubicBezTo>
                  <a:cubicBezTo>
                    <a:pt x="21861" y="4879"/>
                    <a:pt x="21708" y="4819"/>
                    <a:pt x="21515" y="4698"/>
                  </a:cubicBezTo>
                  <a:cubicBezTo>
                    <a:pt x="19375" y="7444"/>
                    <a:pt x="14296" y="12324"/>
                    <a:pt x="13375" y="12324"/>
                  </a:cubicBezTo>
                  <a:cubicBezTo>
                    <a:pt x="13372" y="12324"/>
                    <a:pt x="13370" y="12324"/>
                    <a:pt x="13367" y="12324"/>
                  </a:cubicBezTo>
                  <a:cubicBezTo>
                    <a:pt x="12352" y="12237"/>
                    <a:pt x="3364" y="10294"/>
                    <a:pt x="3364" y="10294"/>
                  </a:cubicBezTo>
                  <a:cubicBezTo>
                    <a:pt x="3364" y="10294"/>
                    <a:pt x="2494" y="4727"/>
                    <a:pt x="377" y="5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1323997" y="2821330"/>
              <a:ext cx="80616" cy="42407"/>
            </a:xfrm>
            <a:custGeom>
              <a:avLst/>
              <a:gdLst/>
              <a:ahLst/>
              <a:cxnLst/>
              <a:rect l="l" t="t" r="r" b="b"/>
              <a:pathLst>
                <a:path w="1306" h="687" extrusionOk="0">
                  <a:moveTo>
                    <a:pt x="220" y="0"/>
                  </a:moveTo>
                  <a:cubicBezTo>
                    <a:pt x="189" y="0"/>
                    <a:pt x="163" y="6"/>
                    <a:pt x="146" y="20"/>
                  </a:cubicBezTo>
                  <a:cubicBezTo>
                    <a:pt x="1" y="107"/>
                    <a:pt x="1" y="686"/>
                    <a:pt x="435" y="686"/>
                  </a:cubicBezTo>
                  <a:cubicBezTo>
                    <a:pt x="725" y="657"/>
                    <a:pt x="1015" y="628"/>
                    <a:pt x="1305" y="570"/>
                  </a:cubicBezTo>
                  <a:lnTo>
                    <a:pt x="1102" y="252"/>
                  </a:lnTo>
                  <a:cubicBezTo>
                    <a:pt x="759" y="178"/>
                    <a:pt x="394" y="0"/>
                    <a:pt x="22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1320417" y="2786454"/>
              <a:ext cx="78703" cy="54505"/>
            </a:xfrm>
            <a:custGeom>
              <a:avLst/>
              <a:gdLst/>
              <a:ahLst/>
              <a:cxnLst/>
              <a:rect l="l" t="t" r="r" b="b"/>
              <a:pathLst>
                <a:path w="1275" h="883" extrusionOk="0">
                  <a:moveTo>
                    <a:pt x="101" y="1"/>
                  </a:moveTo>
                  <a:cubicBezTo>
                    <a:pt x="96" y="1"/>
                    <a:pt x="91" y="2"/>
                    <a:pt x="88" y="5"/>
                  </a:cubicBezTo>
                  <a:cubicBezTo>
                    <a:pt x="1" y="34"/>
                    <a:pt x="551" y="817"/>
                    <a:pt x="696" y="875"/>
                  </a:cubicBezTo>
                  <a:cubicBezTo>
                    <a:pt x="722" y="880"/>
                    <a:pt x="758" y="882"/>
                    <a:pt x="798" y="882"/>
                  </a:cubicBezTo>
                  <a:cubicBezTo>
                    <a:pt x="986" y="882"/>
                    <a:pt x="1275" y="830"/>
                    <a:pt x="1131" y="759"/>
                  </a:cubicBezTo>
                  <a:cubicBezTo>
                    <a:pt x="715" y="592"/>
                    <a:pt x="219" y="1"/>
                    <a:pt x="10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1282826" y="2804602"/>
              <a:ext cx="89567" cy="31851"/>
            </a:xfrm>
            <a:custGeom>
              <a:avLst/>
              <a:gdLst/>
              <a:ahLst/>
              <a:cxnLst/>
              <a:rect l="l" t="t" r="r" b="b"/>
              <a:pathLst>
                <a:path w="1451" h="516" extrusionOk="0">
                  <a:moveTo>
                    <a:pt x="88" y="1"/>
                  </a:moveTo>
                  <a:cubicBezTo>
                    <a:pt x="1" y="1"/>
                    <a:pt x="378" y="407"/>
                    <a:pt x="842" y="494"/>
                  </a:cubicBezTo>
                  <a:cubicBezTo>
                    <a:pt x="894" y="509"/>
                    <a:pt x="948" y="516"/>
                    <a:pt x="1003" y="516"/>
                  </a:cubicBezTo>
                  <a:cubicBezTo>
                    <a:pt x="1160" y="516"/>
                    <a:pt x="1321" y="456"/>
                    <a:pt x="1450" y="349"/>
                  </a:cubicBezTo>
                  <a:cubicBezTo>
                    <a:pt x="986" y="349"/>
                    <a:pt x="494" y="204"/>
                    <a:pt x="8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1273875" y="2822441"/>
              <a:ext cx="102097" cy="25617"/>
            </a:xfrm>
            <a:custGeom>
              <a:avLst/>
              <a:gdLst/>
              <a:ahLst/>
              <a:cxnLst/>
              <a:rect l="l" t="t" r="r" b="b"/>
              <a:pathLst>
                <a:path w="1654" h="415" extrusionOk="0">
                  <a:moveTo>
                    <a:pt x="128" y="0"/>
                  </a:moveTo>
                  <a:cubicBezTo>
                    <a:pt x="123" y="0"/>
                    <a:pt x="120" y="1"/>
                    <a:pt x="117" y="2"/>
                  </a:cubicBezTo>
                  <a:cubicBezTo>
                    <a:pt x="1" y="60"/>
                    <a:pt x="552" y="408"/>
                    <a:pt x="1016" y="408"/>
                  </a:cubicBezTo>
                  <a:cubicBezTo>
                    <a:pt x="1050" y="412"/>
                    <a:pt x="1086" y="415"/>
                    <a:pt x="1122" y="415"/>
                  </a:cubicBezTo>
                  <a:cubicBezTo>
                    <a:pt x="1297" y="415"/>
                    <a:pt x="1485" y="359"/>
                    <a:pt x="1653" y="263"/>
                  </a:cubicBezTo>
                  <a:lnTo>
                    <a:pt x="1653" y="263"/>
                  </a:lnTo>
                  <a:cubicBezTo>
                    <a:pt x="1559" y="277"/>
                    <a:pt x="1465" y="283"/>
                    <a:pt x="1373" y="283"/>
                  </a:cubicBezTo>
                  <a:cubicBezTo>
                    <a:pt x="760" y="283"/>
                    <a:pt x="236" y="0"/>
                    <a:pt x="12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1289986" y="2843983"/>
              <a:ext cx="91357" cy="18580"/>
            </a:xfrm>
            <a:custGeom>
              <a:avLst/>
              <a:gdLst/>
              <a:ahLst/>
              <a:cxnLst/>
              <a:rect l="l" t="t" r="r" b="b"/>
              <a:pathLst>
                <a:path w="1480" h="301" extrusionOk="0">
                  <a:moveTo>
                    <a:pt x="59" y="1"/>
                  </a:moveTo>
                  <a:cubicBezTo>
                    <a:pt x="1" y="30"/>
                    <a:pt x="378" y="261"/>
                    <a:pt x="783" y="290"/>
                  </a:cubicBezTo>
                  <a:cubicBezTo>
                    <a:pt x="836" y="297"/>
                    <a:pt x="889" y="301"/>
                    <a:pt x="943" y="301"/>
                  </a:cubicBezTo>
                  <a:cubicBezTo>
                    <a:pt x="1130" y="301"/>
                    <a:pt x="1322" y="258"/>
                    <a:pt x="1479" y="145"/>
                  </a:cubicBezTo>
                  <a:lnTo>
                    <a:pt x="1479" y="145"/>
                  </a:lnTo>
                  <a:cubicBezTo>
                    <a:pt x="1352" y="160"/>
                    <a:pt x="1227" y="168"/>
                    <a:pt x="1103" y="168"/>
                  </a:cubicBezTo>
                  <a:cubicBezTo>
                    <a:pt x="747" y="168"/>
                    <a:pt x="403" y="108"/>
                    <a:pt x="59"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35"/>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010" name="Google Shape;1010;p35"/>
          <p:cNvGrpSpPr/>
          <p:nvPr/>
        </p:nvGrpSpPr>
        <p:grpSpPr>
          <a:xfrm>
            <a:off x="7895975" y="3111525"/>
            <a:ext cx="1870172" cy="2517570"/>
            <a:chOff x="7886075" y="2918450"/>
            <a:chExt cx="1870172" cy="2517570"/>
          </a:xfrm>
        </p:grpSpPr>
        <p:grpSp>
          <p:nvGrpSpPr>
            <p:cNvPr id="1011" name="Google Shape;1011;p35"/>
            <p:cNvGrpSpPr/>
            <p:nvPr/>
          </p:nvGrpSpPr>
          <p:grpSpPr>
            <a:xfrm>
              <a:off x="8498313" y="2918450"/>
              <a:ext cx="1257935" cy="1441695"/>
              <a:chOff x="-7862" y="0"/>
              <a:chExt cx="1257935" cy="1441695"/>
            </a:xfrm>
          </p:grpSpPr>
          <p:sp>
            <p:nvSpPr>
              <p:cNvPr id="1012" name="Google Shape;1012;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a:off x="7886075" y="3994325"/>
              <a:ext cx="1257935" cy="1441695"/>
              <a:chOff x="-7862" y="0"/>
              <a:chExt cx="1257935" cy="1441695"/>
            </a:xfrm>
          </p:grpSpPr>
          <p:sp>
            <p:nvSpPr>
              <p:cNvPr id="1020" name="Google Shape;1020;p35"/>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30"/>
        <p:cNvGrpSpPr/>
        <p:nvPr/>
      </p:nvGrpSpPr>
      <p:grpSpPr>
        <a:xfrm>
          <a:off x="0" y="0"/>
          <a:ext cx="0" cy="0"/>
          <a:chOff x="0" y="0"/>
          <a:chExt cx="0" cy="0"/>
        </a:xfrm>
      </p:grpSpPr>
      <p:sp>
        <p:nvSpPr>
          <p:cNvPr id="1031" name="Google Shape;1031;p3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Identifying information</a:t>
            </a:r>
            <a:endParaRPr/>
          </a:p>
        </p:txBody>
      </p:sp>
      <p:sp>
        <p:nvSpPr>
          <p:cNvPr id="1032" name="Google Shape;1032;p36"/>
          <p:cNvSpPr txBox="1">
            <a:spLocks noGrp="1"/>
          </p:cNvSpPr>
          <p:nvPr>
            <p:ph type="subTitle" idx="3"/>
          </p:nvPr>
        </p:nvSpPr>
        <p:spPr>
          <a:xfrm>
            <a:off x="1034238"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033" name="Google Shape;1033;p36"/>
          <p:cNvSpPr txBox="1">
            <a:spLocks noGrp="1"/>
          </p:cNvSpPr>
          <p:nvPr>
            <p:ph type="subTitle" idx="1"/>
          </p:nvPr>
        </p:nvSpPr>
        <p:spPr>
          <a:xfrm>
            <a:off x="3452900"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034" name="Google Shape;1034;p36"/>
          <p:cNvSpPr txBox="1">
            <a:spLocks noGrp="1"/>
          </p:cNvSpPr>
          <p:nvPr>
            <p:ph type="subTitle" idx="2"/>
          </p:nvPr>
        </p:nvSpPr>
        <p:spPr>
          <a:xfrm>
            <a:off x="3452875" y="32266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35" name="Google Shape;1035;p36"/>
          <p:cNvSpPr txBox="1">
            <a:spLocks noGrp="1"/>
          </p:cNvSpPr>
          <p:nvPr>
            <p:ph type="subTitle" idx="4"/>
          </p:nvPr>
        </p:nvSpPr>
        <p:spPr>
          <a:xfrm>
            <a:off x="1034238" y="32266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very cold place</a:t>
            </a:r>
            <a:endParaRPr/>
          </a:p>
        </p:txBody>
      </p:sp>
      <p:sp>
        <p:nvSpPr>
          <p:cNvPr id="1036" name="Google Shape;1036;p36"/>
          <p:cNvSpPr txBox="1">
            <a:spLocks noGrp="1"/>
          </p:cNvSpPr>
          <p:nvPr>
            <p:ph type="subTitle" idx="5"/>
          </p:nvPr>
        </p:nvSpPr>
        <p:spPr>
          <a:xfrm>
            <a:off x="5871625" y="281161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037" name="Google Shape;1037;p36"/>
          <p:cNvSpPr txBox="1">
            <a:spLocks noGrp="1"/>
          </p:cNvSpPr>
          <p:nvPr>
            <p:ph type="subTitle" idx="6"/>
          </p:nvPr>
        </p:nvSpPr>
        <p:spPr>
          <a:xfrm>
            <a:off x="5871600" y="32266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grpSp>
        <p:nvGrpSpPr>
          <p:cNvPr id="1038" name="Google Shape;1038;p36"/>
          <p:cNvGrpSpPr/>
          <p:nvPr/>
        </p:nvGrpSpPr>
        <p:grpSpPr>
          <a:xfrm>
            <a:off x="1913992" y="2154228"/>
            <a:ext cx="476586" cy="443141"/>
            <a:chOff x="7774925" y="1620675"/>
            <a:chExt cx="372275" cy="346150"/>
          </a:xfrm>
        </p:grpSpPr>
        <p:sp>
          <p:nvSpPr>
            <p:cNvPr id="1039" name="Google Shape;1039;p36"/>
            <p:cNvSpPr/>
            <p:nvPr/>
          </p:nvSpPr>
          <p:spPr>
            <a:xfrm>
              <a:off x="7914575" y="1666350"/>
              <a:ext cx="85050" cy="107225"/>
            </a:xfrm>
            <a:custGeom>
              <a:avLst/>
              <a:gdLst/>
              <a:ahLst/>
              <a:cxnLst/>
              <a:rect l="l" t="t" r="r" b="b"/>
              <a:pathLst>
                <a:path w="3402" h="4289" extrusionOk="0">
                  <a:moveTo>
                    <a:pt x="225" y="0"/>
                  </a:moveTo>
                  <a:lnTo>
                    <a:pt x="225" y="874"/>
                  </a:lnTo>
                  <a:lnTo>
                    <a:pt x="1919" y="874"/>
                  </a:lnTo>
                  <a:lnTo>
                    <a:pt x="0" y="4289"/>
                  </a:lnTo>
                  <a:lnTo>
                    <a:pt x="3230" y="4289"/>
                  </a:lnTo>
                  <a:lnTo>
                    <a:pt x="3230" y="3415"/>
                  </a:lnTo>
                  <a:lnTo>
                    <a:pt x="1496" y="3415"/>
                  </a:lnTo>
                  <a:lnTo>
                    <a:pt x="3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7995975" y="1620675"/>
              <a:ext cx="75450" cy="89700"/>
            </a:xfrm>
            <a:custGeom>
              <a:avLst/>
              <a:gdLst/>
              <a:ahLst/>
              <a:cxnLst/>
              <a:rect l="l" t="t" r="r" b="b"/>
              <a:pathLst>
                <a:path w="3018" h="3588" extrusionOk="0">
                  <a:moveTo>
                    <a:pt x="331" y="1"/>
                  </a:moveTo>
                  <a:lnTo>
                    <a:pt x="331" y="861"/>
                  </a:lnTo>
                  <a:lnTo>
                    <a:pt x="1522" y="861"/>
                  </a:lnTo>
                  <a:lnTo>
                    <a:pt x="0" y="3588"/>
                  </a:lnTo>
                  <a:lnTo>
                    <a:pt x="2727" y="3588"/>
                  </a:lnTo>
                  <a:lnTo>
                    <a:pt x="2727" y="2714"/>
                  </a:lnTo>
                  <a:lnTo>
                    <a:pt x="1496" y="271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7774925" y="1793725"/>
              <a:ext cx="175400" cy="173100"/>
            </a:xfrm>
            <a:custGeom>
              <a:avLst/>
              <a:gdLst/>
              <a:ahLst/>
              <a:cxnLst/>
              <a:rect l="l" t="t" r="r" b="b"/>
              <a:pathLst>
                <a:path w="7016" h="6924" extrusionOk="0">
                  <a:moveTo>
                    <a:pt x="3469" y="1"/>
                  </a:moveTo>
                  <a:cubicBezTo>
                    <a:pt x="1549" y="1"/>
                    <a:pt x="1" y="1550"/>
                    <a:pt x="1" y="3469"/>
                  </a:cubicBezTo>
                  <a:cubicBezTo>
                    <a:pt x="1" y="5374"/>
                    <a:pt x="1549" y="6923"/>
                    <a:pt x="3469" y="6923"/>
                  </a:cubicBezTo>
                  <a:lnTo>
                    <a:pt x="7016" y="6923"/>
                  </a:lnTo>
                  <a:lnTo>
                    <a:pt x="70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7972150" y="1793725"/>
              <a:ext cx="175050" cy="173100"/>
            </a:xfrm>
            <a:custGeom>
              <a:avLst/>
              <a:gdLst/>
              <a:ahLst/>
              <a:cxnLst/>
              <a:rect l="l" t="t" r="r" b="b"/>
              <a:pathLst>
                <a:path w="7002" h="6924" extrusionOk="0">
                  <a:moveTo>
                    <a:pt x="0" y="1"/>
                  </a:moveTo>
                  <a:lnTo>
                    <a:pt x="0" y="6923"/>
                  </a:lnTo>
                  <a:lnTo>
                    <a:pt x="3547" y="6923"/>
                  </a:lnTo>
                  <a:cubicBezTo>
                    <a:pt x="5453" y="6923"/>
                    <a:pt x="7002" y="5374"/>
                    <a:pt x="7002" y="3469"/>
                  </a:cubicBezTo>
                  <a:cubicBezTo>
                    <a:pt x="7002" y="1550"/>
                    <a:pt x="5453" y="1"/>
                    <a:pt x="3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36"/>
          <p:cNvGrpSpPr/>
          <p:nvPr/>
        </p:nvGrpSpPr>
        <p:grpSpPr>
          <a:xfrm>
            <a:off x="4352509" y="2137930"/>
            <a:ext cx="438885" cy="475754"/>
            <a:chOff x="6228725" y="2405525"/>
            <a:chExt cx="342825" cy="371625"/>
          </a:xfrm>
        </p:grpSpPr>
        <p:sp>
          <p:nvSpPr>
            <p:cNvPr id="1044" name="Google Shape;1044;p36"/>
            <p:cNvSpPr/>
            <p:nvPr/>
          </p:nvSpPr>
          <p:spPr>
            <a:xfrm>
              <a:off x="6271075" y="2556425"/>
              <a:ext cx="231975" cy="220725"/>
            </a:xfrm>
            <a:custGeom>
              <a:avLst/>
              <a:gdLst/>
              <a:ahLst/>
              <a:cxnLst/>
              <a:rect l="l" t="t" r="r" b="b"/>
              <a:pathLst>
                <a:path w="9279" h="8829" extrusionOk="0">
                  <a:moveTo>
                    <a:pt x="4646" y="0"/>
                  </a:moveTo>
                  <a:lnTo>
                    <a:pt x="3217" y="2899"/>
                  </a:lnTo>
                  <a:lnTo>
                    <a:pt x="0" y="3375"/>
                  </a:lnTo>
                  <a:lnTo>
                    <a:pt x="2317" y="5638"/>
                  </a:lnTo>
                  <a:lnTo>
                    <a:pt x="1774" y="8828"/>
                  </a:lnTo>
                  <a:lnTo>
                    <a:pt x="4646" y="7319"/>
                  </a:lnTo>
                  <a:lnTo>
                    <a:pt x="7518" y="8828"/>
                  </a:lnTo>
                  <a:lnTo>
                    <a:pt x="6962" y="5638"/>
                  </a:lnTo>
                  <a:lnTo>
                    <a:pt x="9278" y="3375"/>
                  </a:lnTo>
                  <a:lnTo>
                    <a:pt x="6089" y="2899"/>
                  </a:lnTo>
                  <a:lnTo>
                    <a:pt x="4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6410700" y="2444575"/>
              <a:ext cx="160850" cy="153225"/>
            </a:xfrm>
            <a:custGeom>
              <a:avLst/>
              <a:gdLst/>
              <a:ahLst/>
              <a:cxnLst/>
              <a:rect l="l" t="t" r="r" b="b"/>
              <a:pathLst>
                <a:path w="6434" h="6129" extrusionOk="0">
                  <a:moveTo>
                    <a:pt x="3217" y="1"/>
                  </a:moveTo>
                  <a:lnTo>
                    <a:pt x="2224" y="2012"/>
                  </a:lnTo>
                  <a:lnTo>
                    <a:pt x="1" y="2330"/>
                  </a:lnTo>
                  <a:lnTo>
                    <a:pt x="1615" y="3905"/>
                  </a:lnTo>
                  <a:lnTo>
                    <a:pt x="1232" y="6129"/>
                  </a:lnTo>
                  <a:lnTo>
                    <a:pt x="3217" y="5070"/>
                  </a:lnTo>
                  <a:lnTo>
                    <a:pt x="5202" y="6129"/>
                  </a:lnTo>
                  <a:lnTo>
                    <a:pt x="4818" y="3905"/>
                  </a:lnTo>
                  <a:lnTo>
                    <a:pt x="6433" y="2330"/>
                  </a:lnTo>
                  <a:lnTo>
                    <a:pt x="4210" y="2012"/>
                  </a:lnTo>
                  <a:lnTo>
                    <a:pt x="3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6228725" y="2405525"/>
              <a:ext cx="150575" cy="143300"/>
            </a:xfrm>
            <a:custGeom>
              <a:avLst/>
              <a:gdLst/>
              <a:ahLst/>
              <a:cxnLst/>
              <a:rect l="l" t="t" r="r" b="b"/>
              <a:pathLst>
                <a:path w="6023" h="5732" extrusionOk="0">
                  <a:moveTo>
                    <a:pt x="3018" y="1"/>
                  </a:moveTo>
                  <a:lnTo>
                    <a:pt x="2078" y="1894"/>
                  </a:lnTo>
                  <a:lnTo>
                    <a:pt x="0" y="2198"/>
                  </a:lnTo>
                  <a:lnTo>
                    <a:pt x="1509" y="3667"/>
                  </a:lnTo>
                  <a:lnTo>
                    <a:pt x="1152" y="5732"/>
                  </a:lnTo>
                  <a:lnTo>
                    <a:pt x="3018" y="4752"/>
                  </a:lnTo>
                  <a:lnTo>
                    <a:pt x="4871" y="5732"/>
                  </a:lnTo>
                  <a:lnTo>
                    <a:pt x="4514" y="3667"/>
                  </a:lnTo>
                  <a:lnTo>
                    <a:pt x="6022" y="2198"/>
                  </a:lnTo>
                  <a:lnTo>
                    <a:pt x="3944" y="189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36"/>
          <p:cNvGrpSpPr/>
          <p:nvPr/>
        </p:nvGrpSpPr>
        <p:grpSpPr>
          <a:xfrm>
            <a:off x="6753326" y="2263280"/>
            <a:ext cx="474890" cy="400319"/>
            <a:chOff x="7776250" y="2435325"/>
            <a:chExt cx="370950" cy="312700"/>
          </a:xfrm>
        </p:grpSpPr>
        <p:sp>
          <p:nvSpPr>
            <p:cNvPr id="1048" name="Google Shape;1048;p36"/>
            <p:cNvSpPr/>
            <p:nvPr/>
          </p:nvSpPr>
          <p:spPr>
            <a:xfrm>
              <a:off x="7776250" y="2596025"/>
              <a:ext cx="230000" cy="152000"/>
            </a:xfrm>
            <a:custGeom>
              <a:avLst/>
              <a:gdLst/>
              <a:ahLst/>
              <a:cxnLst/>
              <a:rect l="l" t="t" r="r" b="b"/>
              <a:pathLst>
                <a:path w="9200" h="6080" extrusionOk="0">
                  <a:moveTo>
                    <a:pt x="4444" y="1"/>
                  </a:moveTo>
                  <a:cubicBezTo>
                    <a:pt x="4402" y="1"/>
                    <a:pt x="4359" y="2"/>
                    <a:pt x="4316" y="4"/>
                  </a:cubicBezTo>
                  <a:cubicBezTo>
                    <a:pt x="3191" y="84"/>
                    <a:pt x="2317" y="1024"/>
                    <a:pt x="2330" y="2149"/>
                  </a:cubicBezTo>
                  <a:cubicBezTo>
                    <a:pt x="2330" y="2268"/>
                    <a:pt x="2343" y="2387"/>
                    <a:pt x="2357" y="2506"/>
                  </a:cubicBezTo>
                  <a:lnTo>
                    <a:pt x="2463" y="3141"/>
                  </a:lnTo>
                  <a:lnTo>
                    <a:pt x="1841" y="3009"/>
                  </a:lnTo>
                  <a:cubicBezTo>
                    <a:pt x="1721" y="2982"/>
                    <a:pt x="1616" y="2969"/>
                    <a:pt x="1510" y="2969"/>
                  </a:cubicBezTo>
                  <a:cubicBezTo>
                    <a:pt x="663" y="2996"/>
                    <a:pt x="1" y="3684"/>
                    <a:pt x="1" y="4531"/>
                  </a:cubicBezTo>
                  <a:cubicBezTo>
                    <a:pt x="1" y="5365"/>
                    <a:pt x="663" y="6053"/>
                    <a:pt x="1510" y="6079"/>
                  </a:cubicBezTo>
                  <a:lnTo>
                    <a:pt x="7267" y="6079"/>
                  </a:lnTo>
                  <a:cubicBezTo>
                    <a:pt x="8339" y="6079"/>
                    <a:pt x="9199" y="5219"/>
                    <a:pt x="9199" y="4147"/>
                  </a:cubicBezTo>
                  <a:cubicBezTo>
                    <a:pt x="9199" y="3088"/>
                    <a:pt x="8339" y="2228"/>
                    <a:pt x="7267" y="2228"/>
                  </a:cubicBezTo>
                  <a:cubicBezTo>
                    <a:pt x="7201" y="2228"/>
                    <a:pt x="7135" y="2228"/>
                    <a:pt x="7055" y="2241"/>
                  </a:cubicBezTo>
                  <a:lnTo>
                    <a:pt x="6632" y="2281"/>
                  </a:lnTo>
                  <a:lnTo>
                    <a:pt x="6579" y="1857"/>
                  </a:lnTo>
                  <a:cubicBezTo>
                    <a:pt x="6439" y="788"/>
                    <a:pt x="5515" y="1"/>
                    <a:pt x="4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7895375" y="2435325"/>
              <a:ext cx="251825" cy="262075"/>
            </a:xfrm>
            <a:custGeom>
              <a:avLst/>
              <a:gdLst/>
              <a:ahLst/>
              <a:cxnLst/>
              <a:rect l="l" t="t" r="r" b="b"/>
              <a:pathLst>
                <a:path w="10073" h="10483" extrusionOk="0">
                  <a:moveTo>
                    <a:pt x="5837" y="0"/>
                  </a:moveTo>
                  <a:lnTo>
                    <a:pt x="4951" y="40"/>
                  </a:lnTo>
                  <a:cubicBezTo>
                    <a:pt x="2714" y="172"/>
                    <a:pt x="821" y="1707"/>
                    <a:pt x="226" y="3865"/>
                  </a:cubicBezTo>
                  <a:cubicBezTo>
                    <a:pt x="67" y="4421"/>
                    <a:pt x="1" y="5003"/>
                    <a:pt x="40" y="5585"/>
                  </a:cubicBezTo>
                  <a:cubicBezTo>
                    <a:pt x="1258" y="5718"/>
                    <a:pt x="2277" y="6591"/>
                    <a:pt x="2595" y="7782"/>
                  </a:cubicBezTo>
                  <a:cubicBezTo>
                    <a:pt x="4077" y="7835"/>
                    <a:pt x="5255" y="9013"/>
                    <a:pt x="5308" y="10482"/>
                  </a:cubicBezTo>
                  <a:cubicBezTo>
                    <a:pt x="7015" y="10469"/>
                    <a:pt x="8617" y="9622"/>
                    <a:pt x="9583" y="8206"/>
                  </a:cubicBezTo>
                  <a:lnTo>
                    <a:pt x="10073" y="7478"/>
                  </a:lnTo>
                  <a:lnTo>
                    <a:pt x="10073" y="7478"/>
                  </a:lnTo>
                  <a:lnTo>
                    <a:pt x="9186" y="7531"/>
                  </a:lnTo>
                  <a:lnTo>
                    <a:pt x="8934" y="7531"/>
                  </a:lnTo>
                  <a:cubicBezTo>
                    <a:pt x="5440" y="7518"/>
                    <a:pt x="3376" y="3613"/>
                    <a:pt x="5334" y="728"/>
                  </a:cubicBezTo>
                  <a:lnTo>
                    <a:pt x="5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126"/>
        <p:cNvGrpSpPr/>
        <p:nvPr/>
      </p:nvGrpSpPr>
      <p:grpSpPr>
        <a:xfrm>
          <a:off x="0" y="0"/>
          <a:ext cx="0" cy="0"/>
          <a:chOff x="0" y="0"/>
          <a:chExt cx="0" cy="0"/>
        </a:xfrm>
      </p:grpSpPr>
      <p:sp>
        <p:nvSpPr>
          <p:cNvPr id="1127" name="Google Shape;1127;p3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systems</a:t>
            </a:r>
            <a:endParaRPr/>
          </a:p>
        </p:txBody>
      </p:sp>
      <p:sp>
        <p:nvSpPr>
          <p:cNvPr id="1128" name="Google Shape;1128;p39"/>
          <p:cNvSpPr txBox="1">
            <a:spLocks noGrp="1"/>
          </p:cNvSpPr>
          <p:nvPr>
            <p:ph type="subTitle" idx="3"/>
          </p:nvPr>
        </p:nvSpPr>
        <p:spPr>
          <a:xfrm>
            <a:off x="2045888"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129" name="Google Shape;1129;p39"/>
          <p:cNvSpPr txBox="1">
            <a:spLocks noGrp="1"/>
          </p:cNvSpPr>
          <p:nvPr>
            <p:ph type="subTitle" idx="1"/>
          </p:nvPr>
        </p:nvSpPr>
        <p:spPr>
          <a:xfrm>
            <a:off x="4859800"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130" name="Google Shape;1130;p39"/>
          <p:cNvSpPr txBox="1">
            <a:spLocks noGrp="1"/>
          </p:cNvSpPr>
          <p:nvPr>
            <p:ph type="subTitle" idx="2"/>
          </p:nvPr>
        </p:nvSpPr>
        <p:spPr>
          <a:xfrm>
            <a:off x="485977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131" name="Google Shape;1131;p39"/>
          <p:cNvSpPr txBox="1">
            <a:spLocks noGrp="1"/>
          </p:cNvSpPr>
          <p:nvPr>
            <p:ph type="subTitle" idx="4"/>
          </p:nvPr>
        </p:nvSpPr>
        <p:spPr>
          <a:xfrm>
            <a:off x="2045888"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132" name="Google Shape;1132;p39"/>
          <p:cNvSpPr txBox="1">
            <a:spLocks noGrp="1"/>
          </p:cNvSpPr>
          <p:nvPr>
            <p:ph type="subTitle" idx="5"/>
          </p:nvPr>
        </p:nvSpPr>
        <p:spPr>
          <a:xfrm>
            <a:off x="48598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133" name="Google Shape;1133;p39"/>
          <p:cNvSpPr txBox="1">
            <a:spLocks noGrp="1"/>
          </p:cNvSpPr>
          <p:nvPr>
            <p:ph type="subTitle" idx="6"/>
          </p:nvPr>
        </p:nvSpPr>
        <p:spPr>
          <a:xfrm>
            <a:off x="48598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134" name="Google Shape;1134;p39"/>
          <p:cNvSpPr txBox="1">
            <a:spLocks noGrp="1"/>
          </p:cNvSpPr>
          <p:nvPr>
            <p:ph type="subTitle" idx="7"/>
          </p:nvPr>
        </p:nvSpPr>
        <p:spPr>
          <a:xfrm>
            <a:off x="20459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135" name="Google Shape;1135;p39"/>
          <p:cNvSpPr txBox="1">
            <a:spLocks noGrp="1"/>
          </p:cNvSpPr>
          <p:nvPr>
            <p:ph type="subTitle" idx="8"/>
          </p:nvPr>
        </p:nvSpPr>
        <p:spPr>
          <a:xfrm>
            <a:off x="204587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grpSp>
        <p:nvGrpSpPr>
          <p:cNvPr id="1136" name="Google Shape;1136;p39"/>
          <p:cNvGrpSpPr/>
          <p:nvPr/>
        </p:nvGrpSpPr>
        <p:grpSpPr>
          <a:xfrm>
            <a:off x="2946546" y="1276613"/>
            <a:ext cx="436977" cy="469929"/>
            <a:chOff x="2447725" y="3204625"/>
            <a:chExt cx="346450" cy="372575"/>
          </a:xfrm>
        </p:grpSpPr>
        <p:sp>
          <p:nvSpPr>
            <p:cNvPr id="1137" name="Google Shape;1137;p39"/>
            <p:cNvSpPr/>
            <p:nvPr/>
          </p:nvSpPr>
          <p:spPr>
            <a:xfrm>
              <a:off x="2656850" y="3237050"/>
              <a:ext cx="68525" cy="77450"/>
            </a:xfrm>
            <a:custGeom>
              <a:avLst/>
              <a:gdLst/>
              <a:ahLst/>
              <a:cxnLst/>
              <a:rect l="l" t="t" r="r" b="b"/>
              <a:pathLst>
                <a:path w="2741" h="3098" extrusionOk="0">
                  <a:moveTo>
                    <a:pt x="212" y="0"/>
                  </a:moveTo>
                  <a:lnTo>
                    <a:pt x="212" y="874"/>
                  </a:lnTo>
                  <a:lnTo>
                    <a:pt x="1244" y="874"/>
                  </a:lnTo>
                  <a:lnTo>
                    <a:pt x="0" y="3097"/>
                  </a:lnTo>
                  <a:lnTo>
                    <a:pt x="2462" y="3097"/>
                  </a:lnTo>
                  <a:lnTo>
                    <a:pt x="2462" y="2224"/>
                  </a:lnTo>
                  <a:lnTo>
                    <a:pt x="1496" y="2224"/>
                  </a:lnTo>
                  <a:lnTo>
                    <a:pt x="2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2732300" y="3204625"/>
              <a:ext cx="61875" cy="66200"/>
            </a:xfrm>
            <a:custGeom>
              <a:avLst/>
              <a:gdLst/>
              <a:ahLst/>
              <a:cxnLst/>
              <a:rect l="l" t="t" r="r" b="b"/>
              <a:pathLst>
                <a:path w="2475" h="2648" extrusionOk="0">
                  <a:moveTo>
                    <a:pt x="344" y="0"/>
                  </a:moveTo>
                  <a:lnTo>
                    <a:pt x="344" y="874"/>
                  </a:lnTo>
                  <a:lnTo>
                    <a:pt x="993" y="874"/>
                  </a:lnTo>
                  <a:lnTo>
                    <a:pt x="0" y="2647"/>
                  </a:lnTo>
                  <a:lnTo>
                    <a:pt x="2224" y="2647"/>
                  </a:lnTo>
                  <a:lnTo>
                    <a:pt x="2224" y="1774"/>
                  </a:lnTo>
                  <a:lnTo>
                    <a:pt x="1482" y="1774"/>
                  </a:lnTo>
                  <a:lnTo>
                    <a:pt x="2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2456675" y="3299900"/>
              <a:ext cx="219725" cy="158200"/>
            </a:xfrm>
            <a:custGeom>
              <a:avLst/>
              <a:gdLst/>
              <a:ahLst/>
              <a:cxnLst/>
              <a:rect l="l" t="t" r="r" b="b"/>
              <a:pathLst>
                <a:path w="8789" h="6328" extrusionOk="0">
                  <a:moveTo>
                    <a:pt x="4381" y="1"/>
                  </a:moveTo>
                  <a:cubicBezTo>
                    <a:pt x="2263" y="1"/>
                    <a:pt x="926" y="1377"/>
                    <a:pt x="728" y="3760"/>
                  </a:cubicBezTo>
                  <a:cubicBezTo>
                    <a:pt x="635" y="4646"/>
                    <a:pt x="384" y="5520"/>
                    <a:pt x="0" y="6327"/>
                  </a:cubicBezTo>
                  <a:lnTo>
                    <a:pt x="8788" y="6327"/>
                  </a:lnTo>
                  <a:cubicBezTo>
                    <a:pt x="8404" y="5520"/>
                    <a:pt x="8153" y="4646"/>
                    <a:pt x="8047" y="3746"/>
                  </a:cubicBezTo>
                  <a:lnTo>
                    <a:pt x="8060" y="3746"/>
                  </a:lnTo>
                  <a:cubicBezTo>
                    <a:pt x="7968" y="2674"/>
                    <a:pt x="7624" y="1774"/>
                    <a:pt x="7068" y="1139"/>
                  </a:cubicBezTo>
                  <a:cubicBezTo>
                    <a:pt x="6419" y="385"/>
                    <a:pt x="5519" y="1"/>
                    <a:pt x="4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2447725" y="3479900"/>
              <a:ext cx="237925" cy="97300"/>
            </a:xfrm>
            <a:custGeom>
              <a:avLst/>
              <a:gdLst/>
              <a:ahLst/>
              <a:cxnLst/>
              <a:rect l="l" t="t" r="r" b="b"/>
              <a:pathLst>
                <a:path w="9517" h="3892" extrusionOk="0">
                  <a:moveTo>
                    <a:pt x="1" y="1"/>
                  </a:moveTo>
                  <a:lnTo>
                    <a:pt x="1" y="2118"/>
                  </a:lnTo>
                  <a:lnTo>
                    <a:pt x="2767" y="2118"/>
                  </a:lnTo>
                  <a:cubicBezTo>
                    <a:pt x="2833" y="3124"/>
                    <a:pt x="3667" y="3892"/>
                    <a:pt x="4673" y="3892"/>
                  </a:cubicBezTo>
                  <a:cubicBezTo>
                    <a:pt x="5679" y="3892"/>
                    <a:pt x="6512" y="3124"/>
                    <a:pt x="6579" y="2118"/>
                  </a:cubicBezTo>
                  <a:lnTo>
                    <a:pt x="9517" y="2118"/>
                  </a:lnTo>
                  <a:lnTo>
                    <a:pt x="9517" y="1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39"/>
          <p:cNvGrpSpPr/>
          <p:nvPr/>
        </p:nvGrpSpPr>
        <p:grpSpPr>
          <a:xfrm>
            <a:off x="5744159" y="1355441"/>
            <a:ext cx="469550" cy="391098"/>
            <a:chOff x="3155150" y="3238025"/>
            <a:chExt cx="372275" cy="310075"/>
          </a:xfrm>
        </p:grpSpPr>
        <p:sp>
          <p:nvSpPr>
            <p:cNvPr id="1142" name="Google Shape;1142;p39"/>
            <p:cNvSpPr/>
            <p:nvPr/>
          </p:nvSpPr>
          <p:spPr>
            <a:xfrm>
              <a:off x="3318950" y="3270125"/>
              <a:ext cx="68175" cy="77450"/>
            </a:xfrm>
            <a:custGeom>
              <a:avLst/>
              <a:gdLst/>
              <a:ahLst/>
              <a:cxnLst/>
              <a:rect l="l" t="t" r="r" b="b"/>
              <a:pathLst>
                <a:path w="2727" h="3098" extrusionOk="0">
                  <a:moveTo>
                    <a:pt x="212" y="1"/>
                  </a:moveTo>
                  <a:lnTo>
                    <a:pt x="212" y="874"/>
                  </a:lnTo>
                  <a:lnTo>
                    <a:pt x="1244" y="874"/>
                  </a:lnTo>
                  <a:lnTo>
                    <a:pt x="0" y="3098"/>
                  </a:lnTo>
                  <a:lnTo>
                    <a:pt x="2449" y="3098"/>
                  </a:lnTo>
                  <a:lnTo>
                    <a:pt x="2449" y="2224"/>
                  </a:lnTo>
                  <a:lnTo>
                    <a:pt x="1483"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3394050" y="3238025"/>
              <a:ext cx="62225" cy="65875"/>
            </a:xfrm>
            <a:custGeom>
              <a:avLst/>
              <a:gdLst/>
              <a:ahLst/>
              <a:cxnLst/>
              <a:rect l="l" t="t" r="r" b="b"/>
              <a:pathLst>
                <a:path w="2489" h="2635" extrusionOk="0">
                  <a:moveTo>
                    <a:pt x="345" y="1"/>
                  </a:moveTo>
                  <a:lnTo>
                    <a:pt x="345" y="861"/>
                  </a:lnTo>
                  <a:lnTo>
                    <a:pt x="993" y="861"/>
                  </a:lnTo>
                  <a:lnTo>
                    <a:pt x="1" y="2635"/>
                  </a:lnTo>
                  <a:lnTo>
                    <a:pt x="2224" y="2635"/>
                  </a:lnTo>
                  <a:lnTo>
                    <a:pt x="2224" y="1761"/>
                  </a:lnTo>
                  <a:lnTo>
                    <a:pt x="1496" y="1761"/>
                  </a:lnTo>
                  <a:lnTo>
                    <a:pt x="2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3223975" y="3391400"/>
              <a:ext cx="61250" cy="52475"/>
            </a:xfrm>
            <a:custGeom>
              <a:avLst/>
              <a:gdLst/>
              <a:ahLst/>
              <a:cxnLst/>
              <a:rect l="l" t="t" r="r" b="b"/>
              <a:pathLst>
                <a:path w="2450" h="2099" extrusionOk="0">
                  <a:moveTo>
                    <a:pt x="1051" y="0"/>
                  </a:moveTo>
                  <a:cubicBezTo>
                    <a:pt x="514" y="0"/>
                    <a:pt x="1" y="418"/>
                    <a:pt x="1" y="1053"/>
                  </a:cubicBezTo>
                  <a:cubicBezTo>
                    <a:pt x="1" y="1622"/>
                    <a:pt x="464" y="2098"/>
                    <a:pt x="1046" y="2098"/>
                  </a:cubicBezTo>
                  <a:cubicBezTo>
                    <a:pt x="1973" y="2098"/>
                    <a:pt x="2449" y="960"/>
                    <a:pt x="1787" y="311"/>
                  </a:cubicBezTo>
                  <a:cubicBezTo>
                    <a:pt x="1573" y="97"/>
                    <a:pt x="130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3289500" y="3397525"/>
              <a:ext cx="217075" cy="47675"/>
            </a:xfrm>
            <a:custGeom>
              <a:avLst/>
              <a:gdLst/>
              <a:ahLst/>
              <a:cxnLst/>
              <a:rect l="l" t="t" r="r" b="b"/>
              <a:pathLst>
                <a:path w="8683" h="1907" extrusionOk="0">
                  <a:moveTo>
                    <a:pt x="172" y="0"/>
                  </a:moveTo>
                  <a:cubicBezTo>
                    <a:pt x="463" y="622"/>
                    <a:pt x="397" y="1350"/>
                    <a:pt x="0" y="1906"/>
                  </a:cubicBezTo>
                  <a:lnTo>
                    <a:pt x="8683" y="1906"/>
                  </a:lnTo>
                  <a:lnTo>
                    <a:pt x="8683" y="1721"/>
                  </a:lnTo>
                  <a:cubicBezTo>
                    <a:pt x="8683" y="768"/>
                    <a:pt x="7915" y="0"/>
                    <a:pt x="69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9"/>
            <p:cNvSpPr/>
            <p:nvPr/>
          </p:nvSpPr>
          <p:spPr>
            <a:xfrm>
              <a:off x="3155150" y="3467000"/>
              <a:ext cx="372275" cy="81100"/>
            </a:xfrm>
            <a:custGeom>
              <a:avLst/>
              <a:gdLst/>
              <a:ahLst/>
              <a:cxnLst/>
              <a:rect l="l" t="t" r="r" b="b"/>
              <a:pathLst>
                <a:path w="14891" h="3244" extrusionOk="0">
                  <a:moveTo>
                    <a:pt x="1" y="1"/>
                  </a:moveTo>
                  <a:lnTo>
                    <a:pt x="1" y="3243"/>
                  </a:lnTo>
                  <a:lnTo>
                    <a:pt x="861" y="3243"/>
                  </a:lnTo>
                  <a:lnTo>
                    <a:pt x="861" y="2132"/>
                  </a:lnTo>
                  <a:lnTo>
                    <a:pt x="14017" y="2132"/>
                  </a:lnTo>
                  <a:lnTo>
                    <a:pt x="14017" y="3243"/>
                  </a:lnTo>
                  <a:lnTo>
                    <a:pt x="14890" y="3243"/>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a:off x="3155150" y="3305200"/>
              <a:ext cx="47025" cy="140000"/>
            </a:xfrm>
            <a:custGeom>
              <a:avLst/>
              <a:gdLst/>
              <a:ahLst/>
              <a:cxnLst/>
              <a:rect l="l" t="t" r="r" b="b"/>
              <a:pathLst>
                <a:path w="1881" h="5600" extrusionOk="0">
                  <a:moveTo>
                    <a:pt x="1" y="1"/>
                  </a:moveTo>
                  <a:lnTo>
                    <a:pt x="1" y="5599"/>
                  </a:lnTo>
                  <a:lnTo>
                    <a:pt x="1880" y="5599"/>
                  </a:lnTo>
                  <a:lnTo>
                    <a:pt x="18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39"/>
          <p:cNvGrpSpPr/>
          <p:nvPr/>
        </p:nvGrpSpPr>
        <p:grpSpPr>
          <a:xfrm>
            <a:off x="2930263" y="2993235"/>
            <a:ext cx="469519" cy="469141"/>
            <a:chOff x="1016675" y="4003025"/>
            <a:chExt cx="372250" cy="371950"/>
          </a:xfrm>
        </p:grpSpPr>
        <p:sp>
          <p:nvSpPr>
            <p:cNvPr id="1149" name="Google Shape;1149;p39"/>
            <p:cNvSpPr/>
            <p:nvPr/>
          </p:nvSpPr>
          <p:spPr>
            <a:xfrm>
              <a:off x="1016675" y="407847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a:off x="1070925" y="412447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1213550" y="407847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1016675"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1016675" y="400302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1213550"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39"/>
          <p:cNvGrpSpPr/>
          <p:nvPr/>
        </p:nvGrpSpPr>
        <p:grpSpPr>
          <a:xfrm>
            <a:off x="5772562" y="2993235"/>
            <a:ext cx="412729" cy="469740"/>
            <a:chOff x="3173675" y="4003025"/>
            <a:chExt cx="327225" cy="372425"/>
          </a:xfrm>
        </p:grpSpPr>
        <p:sp>
          <p:nvSpPr>
            <p:cNvPr id="1156" name="Google Shape;1156;p39"/>
            <p:cNvSpPr/>
            <p:nvPr/>
          </p:nvSpPr>
          <p:spPr>
            <a:xfrm>
              <a:off x="3268325" y="4003025"/>
              <a:ext cx="141300" cy="67525"/>
            </a:xfrm>
            <a:custGeom>
              <a:avLst/>
              <a:gdLst/>
              <a:ahLst/>
              <a:cxnLst/>
              <a:rect l="l" t="t" r="r" b="b"/>
              <a:pathLst>
                <a:path w="5652" h="2701" extrusionOk="0">
                  <a:moveTo>
                    <a:pt x="1363" y="1"/>
                  </a:moveTo>
                  <a:lnTo>
                    <a:pt x="1363" y="1589"/>
                  </a:lnTo>
                  <a:lnTo>
                    <a:pt x="0" y="1589"/>
                  </a:lnTo>
                  <a:lnTo>
                    <a:pt x="0" y="2701"/>
                  </a:lnTo>
                  <a:lnTo>
                    <a:pt x="5652" y="2701"/>
                  </a:lnTo>
                  <a:lnTo>
                    <a:pt x="5652" y="1589"/>
                  </a:lnTo>
                  <a:lnTo>
                    <a:pt x="4288" y="1589"/>
                  </a:lnTo>
                  <a:lnTo>
                    <a:pt x="4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3268325" y="4092375"/>
              <a:ext cx="141300" cy="28150"/>
            </a:xfrm>
            <a:custGeom>
              <a:avLst/>
              <a:gdLst/>
              <a:ahLst/>
              <a:cxnLst/>
              <a:rect l="l" t="t" r="r" b="b"/>
              <a:pathLst>
                <a:path w="5652" h="1126" extrusionOk="0">
                  <a:moveTo>
                    <a:pt x="0" y="0"/>
                  </a:moveTo>
                  <a:lnTo>
                    <a:pt x="0" y="1125"/>
                  </a:lnTo>
                  <a:lnTo>
                    <a:pt x="5652" y="1125"/>
                  </a:lnTo>
                  <a:lnTo>
                    <a:pt x="5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3173675" y="4142325"/>
              <a:ext cx="327225" cy="233125"/>
            </a:xfrm>
            <a:custGeom>
              <a:avLst/>
              <a:gdLst/>
              <a:ahLst/>
              <a:cxnLst/>
              <a:rect l="l" t="t" r="r" b="b"/>
              <a:pathLst>
                <a:path w="13089" h="9325" extrusionOk="0">
                  <a:moveTo>
                    <a:pt x="3641" y="1"/>
                  </a:moveTo>
                  <a:cubicBezTo>
                    <a:pt x="1" y="2582"/>
                    <a:pt x="1166" y="8260"/>
                    <a:pt x="5520" y="9199"/>
                  </a:cubicBezTo>
                  <a:cubicBezTo>
                    <a:pt x="5908" y="9284"/>
                    <a:pt x="6288" y="9324"/>
                    <a:pt x="6658" y="9324"/>
                  </a:cubicBezTo>
                  <a:cubicBezTo>
                    <a:pt x="10438" y="9324"/>
                    <a:pt x="13089" y="5124"/>
                    <a:pt x="11039" y="1616"/>
                  </a:cubicBezTo>
                  <a:cubicBezTo>
                    <a:pt x="10669" y="980"/>
                    <a:pt x="10166" y="424"/>
                    <a:pt x="9570" y="1"/>
                  </a:cubicBezTo>
                  <a:lnTo>
                    <a:pt x="7823" y="1"/>
                  </a:lnTo>
                  <a:lnTo>
                    <a:pt x="7823" y="2171"/>
                  </a:lnTo>
                  <a:lnTo>
                    <a:pt x="8670" y="3111"/>
                  </a:lnTo>
                  <a:lnTo>
                    <a:pt x="8021" y="3707"/>
                  </a:lnTo>
                  <a:lnTo>
                    <a:pt x="6949" y="2516"/>
                  </a:lnTo>
                  <a:lnTo>
                    <a:pt x="6949" y="1"/>
                  </a:lnTo>
                  <a:lnTo>
                    <a:pt x="6274" y="1"/>
                  </a:lnTo>
                  <a:lnTo>
                    <a:pt x="6274" y="2516"/>
                  </a:lnTo>
                  <a:lnTo>
                    <a:pt x="5202" y="3707"/>
                  </a:lnTo>
                  <a:lnTo>
                    <a:pt x="4554" y="3111"/>
                  </a:lnTo>
                  <a:lnTo>
                    <a:pt x="5401" y="2171"/>
                  </a:lnTo>
                  <a:lnTo>
                    <a:pt x="54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162"/>
        <p:cNvGrpSpPr/>
        <p:nvPr/>
      </p:nvGrpSpPr>
      <p:grpSpPr>
        <a:xfrm>
          <a:off x="0" y="0"/>
          <a:ext cx="0" cy="0"/>
          <a:chOff x="0" y="0"/>
          <a:chExt cx="0" cy="0"/>
        </a:xfrm>
      </p:grpSpPr>
      <p:sp>
        <p:nvSpPr>
          <p:cNvPr id="1163" name="Google Shape;1163;p4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data</a:t>
            </a:r>
            <a:endParaRPr>
              <a:solidFill>
                <a:srgbClr val="6B464D"/>
              </a:solidFill>
            </a:endParaRPr>
          </a:p>
        </p:txBody>
      </p:sp>
      <p:sp>
        <p:nvSpPr>
          <p:cNvPr id="1164" name="Google Shape;1164;p40"/>
          <p:cNvSpPr txBox="1"/>
          <p:nvPr/>
        </p:nvSpPr>
        <p:spPr>
          <a:xfrm>
            <a:off x="3844138" y="4179325"/>
            <a:ext cx="3802500" cy="405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latin typeface="Heebo"/>
                <a:ea typeface="Heebo"/>
                <a:cs typeface="Heebo"/>
                <a:sym typeface="Heebo"/>
              </a:rPr>
              <a:t>Follow the link in the graph to modify its data and then paste the new one here.</a:t>
            </a:r>
            <a:r>
              <a:rPr lang="en" sz="1000">
                <a:solidFill>
                  <a:schemeClr val="dk1"/>
                </a:solidFill>
                <a:uFill>
                  <a:noFill/>
                </a:uFill>
                <a:latin typeface="Heebo"/>
                <a:ea typeface="Heebo"/>
                <a:cs typeface="Heebo"/>
                <a:sym typeface="Heebo"/>
                <a:hlinkClick r:id="rId3">
                  <a:extLst>
                    <a:ext uri="{A12FA001-AC4F-418D-AE19-62706E023703}">
                      <ahyp:hlinkClr xmlns:ahyp="http://schemas.microsoft.com/office/drawing/2018/hyperlinkcolor" val="tx"/>
                    </a:ext>
                  </a:extLst>
                </a:hlinkClick>
              </a:rPr>
              <a:t> </a:t>
            </a:r>
            <a:r>
              <a:rPr lang="en" sz="1000" b="1" u="sng">
                <a:solidFill>
                  <a:schemeClr val="dk1"/>
                </a:solidFill>
                <a:latin typeface="Heebo"/>
                <a:ea typeface="Heebo"/>
                <a:cs typeface="Heebo"/>
                <a:sym typeface="Heeb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Heebo"/>
              <a:ea typeface="Heebo"/>
              <a:cs typeface="Heebo"/>
              <a:sym typeface="Heebo"/>
            </a:endParaRPr>
          </a:p>
        </p:txBody>
      </p:sp>
      <p:sp>
        <p:nvSpPr>
          <p:cNvPr id="1165" name="Google Shape;1165;p40"/>
          <p:cNvSpPr txBox="1"/>
          <p:nvPr/>
        </p:nvSpPr>
        <p:spPr>
          <a:xfrm>
            <a:off x="1449695" y="1411800"/>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166" name="Google Shape;1166;p40"/>
          <p:cNvSpPr txBox="1"/>
          <p:nvPr/>
        </p:nvSpPr>
        <p:spPr>
          <a:xfrm>
            <a:off x="1449706" y="2516308"/>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167" name="Google Shape;1167;p40"/>
          <p:cNvSpPr txBox="1"/>
          <p:nvPr/>
        </p:nvSpPr>
        <p:spPr>
          <a:xfrm>
            <a:off x="1449684" y="2931369"/>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168" name="Google Shape;1168;p40"/>
          <p:cNvSpPr txBox="1"/>
          <p:nvPr/>
        </p:nvSpPr>
        <p:spPr>
          <a:xfrm>
            <a:off x="1449695" y="1826861"/>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169" name="Google Shape;1169;p40"/>
          <p:cNvSpPr txBox="1"/>
          <p:nvPr/>
        </p:nvSpPr>
        <p:spPr>
          <a:xfrm>
            <a:off x="1449695" y="3620816"/>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170" name="Google Shape;1170;p40"/>
          <p:cNvSpPr txBox="1"/>
          <p:nvPr/>
        </p:nvSpPr>
        <p:spPr>
          <a:xfrm>
            <a:off x="1449673" y="4035877"/>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closest planet to the Sun</a:t>
            </a:r>
            <a:endParaRPr>
              <a:solidFill>
                <a:schemeClr val="dk1"/>
              </a:solidFill>
              <a:latin typeface="Heebo Medium"/>
              <a:ea typeface="Heebo Medium"/>
              <a:cs typeface="Heebo Medium"/>
              <a:sym typeface="Heebo Medium"/>
            </a:endParaRPr>
          </a:p>
        </p:txBody>
      </p:sp>
      <p:sp>
        <p:nvSpPr>
          <p:cNvPr id="1171" name="Google Shape;1171;p40"/>
          <p:cNvSpPr/>
          <p:nvPr/>
        </p:nvSpPr>
        <p:spPr>
          <a:xfrm>
            <a:off x="1094888" y="15159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1094888" y="26204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1094888" y="37249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4" name="Google Shape;1174;p40" title="Points scored">
            <a:hlinkClick r:id="rId4"/>
          </p:cNvPr>
          <p:cNvPicPr preferRelativeResize="0"/>
          <p:nvPr/>
        </p:nvPicPr>
        <p:blipFill>
          <a:blip r:embed="rId5">
            <a:alphaModFix/>
          </a:blip>
          <a:stretch>
            <a:fillRect/>
          </a:stretch>
        </p:blipFill>
        <p:spPr>
          <a:xfrm>
            <a:off x="3552095" y="1246325"/>
            <a:ext cx="4496928" cy="2780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78"/>
        <p:cNvGrpSpPr/>
        <p:nvPr/>
      </p:nvGrpSpPr>
      <p:grpSpPr>
        <a:xfrm>
          <a:off x="0" y="0"/>
          <a:ext cx="0" cy="0"/>
          <a:chOff x="0" y="0"/>
          <a:chExt cx="0" cy="0"/>
        </a:xfrm>
      </p:grpSpPr>
      <p:sp>
        <p:nvSpPr>
          <p:cNvPr id="1179" name="Google Shape;1179;p4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Physical examination</a:t>
            </a:r>
            <a:endParaRPr/>
          </a:p>
        </p:txBody>
      </p:sp>
      <p:sp>
        <p:nvSpPr>
          <p:cNvPr id="1180" name="Google Shape;1180;p41"/>
          <p:cNvSpPr/>
          <p:nvPr/>
        </p:nvSpPr>
        <p:spPr>
          <a:xfrm>
            <a:off x="1933025" y="1400575"/>
            <a:ext cx="1096934" cy="3208010"/>
          </a:xfrm>
          <a:custGeom>
            <a:avLst/>
            <a:gdLst/>
            <a:ahLst/>
            <a:cxnLst/>
            <a:rect l="l" t="t" r="r" b="b"/>
            <a:pathLst>
              <a:path w="70976" h="207571" extrusionOk="0">
                <a:moveTo>
                  <a:pt x="35085" y="1"/>
                </a:moveTo>
                <a:cubicBezTo>
                  <a:pt x="31404" y="1"/>
                  <a:pt x="27272" y="1739"/>
                  <a:pt x="26088" y="5044"/>
                </a:cubicBezTo>
                <a:cubicBezTo>
                  <a:pt x="25190" y="7473"/>
                  <a:pt x="25137" y="10114"/>
                  <a:pt x="25877" y="12596"/>
                </a:cubicBezTo>
                <a:cubicBezTo>
                  <a:pt x="25642" y="12408"/>
                  <a:pt x="25355" y="12314"/>
                  <a:pt x="25072" y="12314"/>
                </a:cubicBezTo>
                <a:cubicBezTo>
                  <a:pt x="24717" y="12314"/>
                  <a:pt x="24369" y="12461"/>
                  <a:pt x="24134" y="12754"/>
                </a:cubicBezTo>
                <a:cubicBezTo>
                  <a:pt x="22866" y="13969"/>
                  <a:pt x="23500" y="18405"/>
                  <a:pt x="26141" y="18880"/>
                </a:cubicBezTo>
                <a:cubicBezTo>
                  <a:pt x="26405" y="19831"/>
                  <a:pt x="26774" y="20729"/>
                  <a:pt x="27197" y="21679"/>
                </a:cubicBezTo>
                <a:cubicBezTo>
                  <a:pt x="27672" y="22682"/>
                  <a:pt x="28200" y="23633"/>
                  <a:pt x="28728" y="24584"/>
                </a:cubicBezTo>
                <a:cubicBezTo>
                  <a:pt x="28834" y="24848"/>
                  <a:pt x="29098" y="25165"/>
                  <a:pt x="29045" y="25376"/>
                </a:cubicBezTo>
                <a:cubicBezTo>
                  <a:pt x="28675" y="26696"/>
                  <a:pt x="28200" y="27911"/>
                  <a:pt x="26827" y="28703"/>
                </a:cubicBezTo>
                <a:cubicBezTo>
                  <a:pt x="24662" y="29917"/>
                  <a:pt x="22655" y="31396"/>
                  <a:pt x="20490" y="32664"/>
                </a:cubicBezTo>
                <a:cubicBezTo>
                  <a:pt x="19487" y="33297"/>
                  <a:pt x="18430" y="33720"/>
                  <a:pt x="17269" y="34037"/>
                </a:cubicBezTo>
                <a:cubicBezTo>
                  <a:pt x="11988" y="34987"/>
                  <a:pt x="9136" y="38367"/>
                  <a:pt x="7552" y="43226"/>
                </a:cubicBezTo>
                <a:cubicBezTo>
                  <a:pt x="6601" y="46500"/>
                  <a:pt x="6179" y="49880"/>
                  <a:pt x="6232" y="53259"/>
                </a:cubicBezTo>
                <a:cubicBezTo>
                  <a:pt x="6232" y="53999"/>
                  <a:pt x="6126" y="54738"/>
                  <a:pt x="5915" y="55425"/>
                </a:cubicBezTo>
                <a:cubicBezTo>
                  <a:pt x="3802" y="61075"/>
                  <a:pt x="2957" y="67096"/>
                  <a:pt x="3380" y="73116"/>
                </a:cubicBezTo>
                <a:cubicBezTo>
                  <a:pt x="3380" y="73591"/>
                  <a:pt x="3274" y="74067"/>
                  <a:pt x="3116" y="74489"/>
                </a:cubicBezTo>
                <a:cubicBezTo>
                  <a:pt x="1848" y="77869"/>
                  <a:pt x="1109" y="81354"/>
                  <a:pt x="845" y="84893"/>
                </a:cubicBezTo>
                <a:cubicBezTo>
                  <a:pt x="528" y="89698"/>
                  <a:pt x="370" y="94557"/>
                  <a:pt x="106" y="99363"/>
                </a:cubicBezTo>
                <a:cubicBezTo>
                  <a:pt x="53" y="100260"/>
                  <a:pt x="0" y="101158"/>
                  <a:pt x="0" y="102003"/>
                </a:cubicBezTo>
                <a:lnTo>
                  <a:pt x="0" y="102742"/>
                </a:lnTo>
                <a:lnTo>
                  <a:pt x="53" y="102742"/>
                </a:lnTo>
                <a:lnTo>
                  <a:pt x="0" y="105753"/>
                </a:lnTo>
                <a:cubicBezTo>
                  <a:pt x="0" y="105753"/>
                  <a:pt x="106" y="111667"/>
                  <a:pt x="475" y="113304"/>
                </a:cubicBezTo>
                <a:cubicBezTo>
                  <a:pt x="898" y="114677"/>
                  <a:pt x="1426" y="115998"/>
                  <a:pt x="2165" y="117265"/>
                </a:cubicBezTo>
                <a:cubicBezTo>
                  <a:pt x="2799" y="118163"/>
                  <a:pt x="3591" y="118955"/>
                  <a:pt x="4436" y="119694"/>
                </a:cubicBezTo>
                <a:cubicBezTo>
                  <a:pt x="4927" y="120032"/>
                  <a:pt x="5543" y="120388"/>
                  <a:pt x="5911" y="120388"/>
                </a:cubicBezTo>
                <a:cubicBezTo>
                  <a:pt x="6176" y="120388"/>
                  <a:pt x="6311" y="120203"/>
                  <a:pt x="6179" y="119694"/>
                </a:cubicBezTo>
                <a:cubicBezTo>
                  <a:pt x="5809" y="118533"/>
                  <a:pt x="3961" y="117054"/>
                  <a:pt x="3591" y="116051"/>
                </a:cubicBezTo>
                <a:lnTo>
                  <a:pt x="3591" y="116051"/>
                </a:lnTo>
                <a:lnTo>
                  <a:pt x="5862" y="116895"/>
                </a:lnTo>
                <a:cubicBezTo>
                  <a:pt x="5927" y="116928"/>
                  <a:pt x="5982" y="116942"/>
                  <a:pt x="6028" y="116942"/>
                </a:cubicBezTo>
                <a:cubicBezTo>
                  <a:pt x="6284" y="116942"/>
                  <a:pt x="6284" y="116526"/>
                  <a:pt x="6284" y="116526"/>
                </a:cubicBezTo>
                <a:cubicBezTo>
                  <a:pt x="5967" y="115470"/>
                  <a:pt x="4225" y="114361"/>
                  <a:pt x="3063" y="113780"/>
                </a:cubicBezTo>
                <a:cubicBezTo>
                  <a:pt x="2905" y="112829"/>
                  <a:pt x="2957" y="111879"/>
                  <a:pt x="3169" y="110928"/>
                </a:cubicBezTo>
                <a:cubicBezTo>
                  <a:pt x="3682" y="108925"/>
                  <a:pt x="4245" y="108021"/>
                  <a:pt x="5199" y="108021"/>
                </a:cubicBezTo>
                <a:cubicBezTo>
                  <a:pt x="5226" y="108021"/>
                  <a:pt x="5253" y="108022"/>
                  <a:pt x="5281" y="108023"/>
                </a:cubicBezTo>
                <a:cubicBezTo>
                  <a:pt x="6232" y="108076"/>
                  <a:pt x="6496" y="110030"/>
                  <a:pt x="7605" y="110717"/>
                </a:cubicBezTo>
                <a:cubicBezTo>
                  <a:pt x="7877" y="110885"/>
                  <a:pt x="8101" y="110949"/>
                  <a:pt x="8285" y="110949"/>
                </a:cubicBezTo>
                <a:cubicBezTo>
                  <a:pt x="8850" y="110949"/>
                  <a:pt x="9030" y="110347"/>
                  <a:pt x="9030" y="110347"/>
                </a:cubicBezTo>
                <a:cubicBezTo>
                  <a:pt x="7974" y="109291"/>
                  <a:pt x="8344" y="106650"/>
                  <a:pt x="8027" y="105066"/>
                </a:cubicBezTo>
                <a:cubicBezTo>
                  <a:pt x="7816" y="104168"/>
                  <a:pt x="7288" y="103376"/>
                  <a:pt x="6601" y="102742"/>
                </a:cubicBezTo>
                <a:cubicBezTo>
                  <a:pt x="6601" y="102214"/>
                  <a:pt x="6654" y="101686"/>
                  <a:pt x="6812" y="101158"/>
                </a:cubicBezTo>
                <a:cubicBezTo>
                  <a:pt x="8555" y="95455"/>
                  <a:pt x="10403" y="89698"/>
                  <a:pt x="11829" y="83889"/>
                </a:cubicBezTo>
                <a:cubicBezTo>
                  <a:pt x="12410" y="80985"/>
                  <a:pt x="12674" y="77975"/>
                  <a:pt x="12621" y="75017"/>
                </a:cubicBezTo>
                <a:cubicBezTo>
                  <a:pt x="12569" y="73855"/>
                  <a:pt x="12727" y="72746"/>
                  <a:pt x="13097" y="71637"/>
                </a:cubicBezTo>
                <a:cubicBezTo>
                  <a:pt x="14047" y="68944"/>
                  <a:pt x="14892" y="66198"/>
                  <a:pt x="15790" y="63505"/>
                </a:cubicBezTo>
                <a:cubicBezTo>
                  <a:pt x="15896" y="63241"/>
                  <a:pt x="16001" y="62976"/>
                  <a:pt x="16107" y="62660"/>
                </a:cubicBezTo>
                <a:lnTo>
                  <a:pt x="16529" y="62660"/>
                </a:lnTo>
                <a:cubicBezTo>
                  <a:pt x="16952" y="68522"/>
                  <a:pt x="17480" y="74383"/>
                  <a:pt x="17797" y="80245"/>
                </a:cubicBezTo>
                <a:cubicBezTo>
                  <a:pt x="17955" y="83150"/>
                  <a:pt x="17902" y="86054"/>
                  <a:pt x="17586" y="88959"/>
                </a:cubicBezTo>
                <a:cubicBezTo>
                  <a:pt x="16899" y="95560"/>
                  <a:pt x="15684" y="102056"/>
                  <a:pt x="15209" y="108657"/>
                </a:cubicBezTo>
                <a:cubicBezTo>
                  <a:pt x="14575" y="117107"/>
                  <a:pt x="15948" y="125504"/>
                  <a:pt x="17691" y="133742"/>
                </a:cubicBezTo>
                <a:cubicBezTo>
                  <a:pt x="18800" y="138706"/>
                  <a:pt x="19381" y="143776"/>
                  <a:pt x="19381" y="148898"/>
                </a:cubicBezTo>
                <a:cubicBezTo>
                  <a:pt x="19275" y="150430"/>
                  <a:pt x="19011" y="151909"/>
                  <a:pt x="18642" y="153387"/>
                </a:cubicBezTo>
                <a:cubicBezTo>
                  <a:pt x="18378" y="154813"/>
                  <a:pt x="18008" y="156239"/>
                  <a:pt x="17797" y="157665"/>
                </a:cubicBezTo>
                <a:cubicBezTo>
                  <a:pt x="17163" y="163263"/>
                  <a:pt x="17955" y="168808"/>
                  <a:pt x="19434" y="174142"/>
                </a:cubicBezTo>
                <a:cubicBezTo>
                  <a:pt x="20648" y="178736"/>
                  <a:pt x="22233" y="183225"/>
                  <a:pt x="23764" y="187714"/>
                </a:cubicBezTo>
                <a:cubicBezTo>
                  <a:pt x="24609" y="189826"/>
                  <a:pt x="25137" y="192044"/>
                  <a:pt x="25401" y="194262"/>
                </a:cubicBezTo>
                <a:cubicBezTo>
                  <a:pt x="24926" y="195477"/>
                  <a:pt x="24609" y="196797"/>
                  <a:pt x="24451" y="198064"/>
                </a:cubicBezTo>
                <a:cubicBezTo>
                  <a:pt x="24345" y="199754"/>
                  <a:pt x="19275" y="203293"/>
                  <a:pt x="18589" y="205247"/>
                </a:cubicBezTo>
                <a:cubicBezTo>
                  <a:pt x="17902" y="207148"/>
                  <a:pt x="19011" y="207570"/>
                  <a:pt x="19011" y="207570"/>
                </a:cubicBezTo>
                <a:lnTo>
                  <a:pt x="31527" y="207570"/>
                </a:lnTo>
                <a:cubicBezTo>
                  <a:pt x="32847" y="207570"/>
                  <a:pt x="33534" y="206620"/>
                  <a:pt x="33534" y="205035"/>
                </a:cubicBezTo>
                <a:cubicBezTo>
                  <a:pt x="33534" y="203451"/>
                  <a:pt x="32108" y="194843"/>
                  <a:pt x="32002" y="194104"/>
                </a:cubicBezTo>
                <a:cubicBezTo>
                  <a:pt x="31422" y="186657"/>
                  <a:pt x="31210" y="179158"/>
                  <a:pt x="32267" y="171712"/>
                </a:cubicBezTo>
                <a:cubicBezTo>
                  <a:pt x="33059" y="166062"/>
                  <a:pt x="32425" y="160464"/>
                  <a:pt x="31210" y="154919"/>
                </a:cubicBezTo>
                <a:cubicBezTo>
                  <a:pt x="30682" y="152701"/>
                  <a:pt x="30841" y="150377"/>
                  <a:pt x="31580" y="148265"/>
                </a:cubicBezTo>
                <a:cubicBezTo>
                  <a:pt x="32161" y="146469"/>
                  <a:pt x="32531" y="144621"/>
                  <a:pt x="32742" y="142772"/>
                </a:cubicBezTo>
                <a:cubicBezTo>
                  <a:pt x="33587" y="133003"/>
                  <a:pt x="34273" y="123180"/>
                  <a:pt x="35065" y="113410"/>
                </a:cubicBezTo>
                <a:cubicBezTo>
                  <a:pt x="35118" y="112248"/>
                  <a:pt x="35224" y="111034"/>
                  <a:pt x="35329" y="109819"/>
                </a:cubicBezTo>
                <a:cubicBezTo>
                  <a:pt x="35541" y="109925"/>
                  <a:pt x="35646" y="110189"/>
                  <a:pt x="35646" y="110400"/>
                </a:cubicBezTo>
                <a:cubicBezTo>
                  <a:pt x="36386" y="120381"/>
                  <a:pt x="37125" y="130362"/>
                  <a:pt x="37917" y="140343"/>
                </a:cubicBezTo>
                <a:cubicBezTo>
                  <a:pt x="38128" y="142984"/>
                  <a:pt x="38128" y="145624"/>
                  <a:pt x="39237" y="148159"/>
                </a:cubicBezTo>
                <a:cubicBezTo>
                  <a:pt x="40135" y="150324"/>
                  <a:pt x="40294" y="152753"/>
                  <a:pt x="39713" y="155024"/>
                </a:cubicBezTo>
                <a:cubicBezTo>
                  <a:pt x="38498" y="160411"/>
                  <a:pt x="37917" y="165850"/>
                  <a:pt x="38604" y="171343"/>
                </a:cubicBezTo>
                <a:cubicBezTo>
                  <a:pt x="38920" y="173191"/>
                  <a:pt x="39079" y="175039"/>
                  <a:pt x="39185" y="176888"/>
                </a:cubicBezTo>
                <a:cubicBezTo>
                  <a:pt x="39290" y="182591"/>
                  <a:pt x="39554" y="188347"/>
                  <a:pt x="38973" y="194051"/>
                </a:cubicBezTo>
                <a:cubicBezTo>
                  <a:pt x="38973" y="194051"/>
                  <a:pt x="37442" y="203451"/>
                  <a:pt x="37442" y="205035"/>
                </a:cubicBezTo>
                <a:cubicBezTo>
                  <a:pt x="37442" y="206620"/>
                  <a:pt x="38128" y="207570"/>
                  <a:pt x="39449" y="207570"/>
                </a:cubicBezTo>
                <a:lnTo>
                  <a:pt x="51964" y="207570"/>
                </a:lnTo>
                <a:cubicBezTo>
                  <a:pt x="51964" y="207570"/>
                  <a:pt x="53073" y="207148"/>
                  <a:pt x="52387" y="205194"/>
                </a:cubicBezTo>
                <a:cubicBezTo>
                  <a:pt x="51648" y="203293"/>
                  <a:pt x="46578" y="199702"/>
                  <a:pt x="46525" y="198064"/>
                </a:cubicBezTo>
                <a:cubicBezTo>
                  <a:pt x="46367" y="196744"/>
                  <a:pt x="46050" y="195477"/>
                  <a:pt x="45574" y="194262"/>
                </a:cubicBezTo>
                <a:cubicBezTo>
                  <a:pt x="45733" y="191991"/>
                  <a:pt x="46314" y="189773"/>
                  <a:pt x="47212" y="187714"/>
                </a:cubicBezTo>
                <a:cubicBezTo>
                  <a:pt x="49324" y="182591"/>
                  <a:pt x="50961" y="177310"/>
                  <a:pt x="52123" y="171923"/>
                </a:cubicBezTo>
                <a:cubicBezTo>
                  <a:pt x="53232" y="166642"/>
                  <a:pt x="53918" y="161256"/>
                  <a:pt x="52915" y="155816"/>
                </a:cubicBezTo>
                <a:cubicBezTo>
                  <a:pt x="52545" y="153915"/>
                  <a:pt x="51753" y="152014"/>
                  <a:pt x="51648" y="150113"/>
                </a:cubicBezTo>
                <a:cubicBezTo>
                  <a:pt x="51384" y="144515"/>
                  <a:pt x="52228" y="139076"/>
                  <a:pt x="53285" y="133531"/>
                </a:cubicBezTo>
                <a:cubicBezTo>
                  <a:pt x="55133" y="124236"/>
                  <a:pt x="56823" y="114836"/>
                  <a:pt x="55397" y="105224"/>
                </a:cubicBezTo>
                <a:cubicBezTo>
                  <a:pt x="54816" y="101211"/>
                  <a:pt x="54394" y="97145"/>
                  <a:pt x="53971" y="93078"/>
                </a:cubicBezTo>
                <a:cubicBezTo>
                  <a:pt x="53601" y="89804"/>
                  <a:pt x="53073" y="86424"/>
                  <a:pt x="53126" y="83097"/>
                </a:cubicBezTo>
                <a:cubicBezTo>
                  <a:pt x="53126" y="78661"/>
                  <a:pt x="53601" y="74225"/>
                  <a:pt x="53918" y="69842"/>
                </a:cubicBezTo>
                <a:cubicBezTo>
                  <a:pt x="54130" y="67571"/>
                  <a:pt x="54499" y="65353"/>
                  <a:pt x="54816" y="63135"/>
                </a:cubicBezTo>
                <a:cubicBezTo>
                  <a:pt x="56189" y="66409"/>
                  <a:pt x="57298" y="69789"/>
                  <a:pt x="58460" y="73116"/>
                </a:cubicBezTo>
                <a:cubicBezTo>
                  <a:pt x="58460" y="73327"/>
                  <a:pt x="58513" y="73538"/>
                  <a:pt x="58460" y="73803"/>
                </a:cubicBezTo>
                <a:cubicBezTo>
                  <a:pt x="58513" y="76285"/>
                  <a:pt x="58302" y="78819"/>
                  <a:pt x="58671" y="81249"/>
                </a:cubicBezTo>
                <a:cubicBezTo>
                  <a:pt x="59675" y="88114"/>
                  <a:pt x="61945" y="94610"/>
                  <a:pt x="64111" y="101158"/>
                </a:cubicBezTo>
                <a:cubicBezTo>
                  <a:pt x="64322" y="101686"/>
                  <a:pt x="64427" y="102267"/>
                  <a:pt x="64375" y="102848"/>
                </a:cubicBezTo>
                <a:cubicBezTo>
                  <a:pt x="63635" y="103482"/>
                  <a:pt x="63107" y="104327"/>
                  <a:pt x="62896" y="105277"/>
                </a:cubicBezTo>
                <a:cubicBezTo>
                  <a:pt x="62579" y="106809"/>
                  <a:pt x="62949" y="109449"/>
                  <a:pt x="61893" y="110558"/>
                </a:cubicBezTo>
                <a:cubicBezTo>
                  <a:pt x="61893" y="110558"/>
                  <a:pt x="62076" y="111138"/>
                  <a:pt x="62650" y="111138"/>
                </a:cubicBezTo>
                <a:cubicBezTo>
                  <a:pt x="62832" y="111138"/>
                  <a:pt x="63052" y="111080"/>
                  <a:pt x="63318" y="110928"/>
                </a:cubicBezTo>
                <a:cubicBezTo>
                  <a:pt x="64427" y="110241"/>
                  <a:pt x="64691" y="108287"/>
                  <a:pt x="65695" y="108287"/>
                </a:cubicBezTo>
                <a:cubicBezTo>
                  <a:pt x="66645" y="108287"/>
                  <a:pt x="67226" y="109080"/>
                  <a:pt x="67754" y="111192"/>
                </a:cubicBezTo>
                <a:cubicBezTo>
                  <a:pt x="67966" y="112090"/>
                  <a:pt x="68018" y="113093"/>
                  <a:pt x="67860" y="114044"/>
                </a:cubicBezTo>
                <a:cubicBezTo>
                  <a:pt x="66698" y="114625"/>
                  <a:pt x="64956" y="115681"/>
                  <a:pt x="64639" y="116790"/>
                </a:cubicBezTo>
                <a:cubicBezTo>
                  <a:pt x="64639" y="116790"/>
                  <a:pt x="64639" y="117189"/>
                  <a:pt x="64951" y="117189"/>
                </a:cubicBezTo>
                <a:cubicBezTo>
                  <a:pt x="64998" y="117189"/>
                  <a:pt x="65052" y="117180"/>
                  <a:pt x="65114" y="117160"/>
                </a:cubicBezTo>
                <a:lnTo>
                  <a:pt x="67385" y="116315"/>
                </a:lnTo>
                <a:lnTo>
                  <a:pt x="67385" y="116315"/>
                </a:lnTo>
                <a:cubicBezTo>
                  <a:pt x="66962" y="117318"/>
                  <a:pt x="65114" y="118797"/>
                  <a:pt x="64797" y="119958"/>
                </a:cubicBezTo>
                <a:cubicBezTo>
                  <a:pt x="64666" y="120440"/>
                  <a:pt x="64798" y="120613"/>
                  <a:pt x="65053" y="120613"/>
                </a:cubicBezTo>
                <a:cubicBezTo>
                  <a:pt x="65415" y="120613"/>
                  <a:pt x="66023" y="120268"/>
                  <a:pt x="66487" y="119958"/>
                </a:cubicBezTo>
                <a:cubicBezTo>
                  <a:pt x="67332" y="119219"/>
                  <a:pt x="68124" y="118374"/>
                  <a:pt x="68811" y="117476"/>
                </a:cubicBezTo>
                <a:cubicBezTo>
                  <a:pt x="69497" y="116209"/>
                  <a:pt x="70078" y="114889"/>
                  <a:pt x="70500" y="113516"/>
                </a:cubicBezTo>
                <a:cubicBezTo>
                  <a:pt x="70870" y="111879"/>
                  <a:pt x="70923" y="105964"/>
                  <a:pt x="70923" y="105964"/>
                </a:cubicBezTo>
                <a:lnTo>
                  <a:pt x="70870" y="103006"/>
                </a:lnTo>
                <a:lnTo>
                  <a:pt x="70870" y="102795"/>
                </a:lnTo>
                <a:cubicBezTo>
                  <a:pt x="70870" y="101950"/>
                  <a:pt x="70976" y="101052"/>
                  <a:pt x="70923" y="100155"/>
                </a:cubicBezTo>
                <a:cubicBezTo>
                  <a:pt x="70712" y="96986"/>
                  <a:pt x="70236" y="93818"/>
                  <a:pt x="70342" y="90649"/>
                </a:cubicBezTo>
                <a:cubicBezTo>
                  <a:pt x="70500" y="85157"/>
                  <a:pt x="69656" y="79664"/>
                  <a:pt x="67860" y="74489"/>
                </a:cubicBezTo>
                <a:cubicBezTo>
                  <a:pt x="67702" y="74067"/>
                  <a:pt x="67596" y="73644"/>
                  <a:pt x="67596" y="73169"/>
                </a:cubicBezTo>
                <a:cubicBezTo>
                  <a:pt x="68018" y="67518"/>
                  <a:pt x="67279" y="61815"/>
                  <a:pt x="65431" y="56375"/>
                </a:cubicBezTo>
                <a:cubicBezTo>
                  <a:pt x="65061" y="55055"/>
                  <a:pt x="64850" y="53682"/>
                  <a:pt x="64797" y="52256"/>
                </a:cubicBezTo>
                <a:cubicBezTo>
                  <a:pt x="64586" y="48243"/>
                  <a:pt x="64216" y="44282"/>
                  <a:pt x="62368" y="40638"/>
                </a:cubicBezTo>
                <a:cubicBezTo>
                  <a:pt x="60836" y="37522"/>
                  <a:pt x="58513" y="35198"/>
                  <a:pt x="55080" y="34406"/>
                </a:cubicBezTo>
                <a:cubicBezTo>
                  <a:pt x="53073" y="33984"/>
                  <a:pt x="51119" y="33192"/>
                  <a:pt x="49430" y="32030"/>
                </a:cubicBezTo>
                <a:cubicBezTo>
                  <a:pt x="47845" y="31079"/>
                  <a:pt x="46261" y="30076"/>
                  <a:pt x="44624" y="29231"/>
                </a:cubicBezTo>
                <a:cubicBezTo>
                  <a:pt x="42987" y="28439"/>
                  <a:pt x="41772" y="26960"/>
                  <a:pt x="41455" y="25165"/>
                </a:cubicBezTo>
                <a:cubicBezTo>
                  <a:pt x="42036" y="24531"/>
                  <a:pt x="42512" y="23844"/>
                  <a:pt x="42934" y="23158"/>
                </a:cubicBezTo>
                <a:cubicBezTo>
                  <a:pt x="43462" y="21732"/>
                  <a:pt x="43937" y="20359"/>
                  <a:pt x="44360" y="18933"/>
                </a:cubicBezTo>
                <a:cubicBezTo>
                  <a:pt x="46948" y="18352"/>
                  <a:pt x="47528" y="14022"/>
                  <a:pt x="46261" y="12807"/>
                </a:cubicBezTo>
                <a:cubicBezTo>
                  <a:pt x="46033" y="12514"/>
                  <a:pt x="45686" y="12362"/>
                  <a:pt x="45329" y="12362"/>
                </a:cubicBezTo>
                <a:cubicBezTo>
                  <a:pt x="45106" y="12362"/>
                  <a:pt x="44880" y="12421"/>
                  <a:pt x="44677" y="12543"/>
                </a:cubicBezTo>
                <a:cubicBezTo>
                  <a:pt x="45152" y="11170"/>
                  <a:pt x="45416" y="9691"/>
                  <a:pt x="45416" y="8213"/>
                </a:cubicBezTo>
                <a:cubicBezTo>
                  <a:pt x="45310" y="6417"/>
                  <a:pt x="44624" y="4621"/>
                  <a:pt x="43515" y="3143"/>
                </a:cubicBezTo>
                <a:cubicBezTo>
                  <a:pt x="42828" y="2298"/>
                  <a:pt x="41719" y="1770"/>
                  <a:pt x="40610" y="1770"/>
                </a:cubicBezTo>
                <a:cubicBezTo>
                  <a:pt x="40610" y="1770"/>
                  <a:pt x="39713" y="291"/>
                  <a:pt x="35858" y="27"/>
                </a:cubicBezTo>
                <a:cubicBezTo>
                  <a:pt x="35603" y="10"/>
                  <a:pt x="35345" y="1"/>
                  <a:pt x="3508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txBox="1"/>
          <p:nvPr/>
        </p:nvSpPr>
        <p:spPr>
          <a:xfrm>
            <a:off x="5260970" y="1411800"/>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182" name="Google Shape;1182;p41"/>
          <p:cNvSpPr txBox="1"/>
          <p:nvPr/>
        </p:nvSpPr>
        <p:spPr>
          <a:xfrm>
            <a:off x="5260981" y="2516308"/>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183" name="Google Shape;1183;p41"/>
          <p:cNvSpPr txBox="1"/>
          <p:nvPr/>
        </p:nvSpPr>
        <p:spPr>
          <a:xfrm>
            <a:off x="5260959" y="2931369"/>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184" name="Google Shape;1184;p41"/>
          <p:cNvSpPr txBox="1"/>
          <p:nvPr/>
        </p:nvSpPr>
        <p:spPr>
          <a:xfrm>
            <a:off x="5260970" y="1826861"/>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185" name="Google Shape;1185;p41"/>
          <p:cNvSpPr txBox="1"/>
          <p:nvPr/>
        </p:nvSpPr>
        <p:spPr>
          <a:xfrm>
            <a:off x="5260970" y="3620816"/>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186" name="Google Shape;1186;p41"/>
          <p:cNvSpPr txBox="1"/>
          <p:nvPr/>
        </p:nvSpPr>
        <p:spPr>
          <a:xfrm>
            <a:off x="5260948" y="4035877"/>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closest planet to the Sun</a:t>
            </a:r>
            <a:endParaRPr>
              <a:solidFill>
                <a:schemeClr val="dk1"/>
              </a:solidFill>
              <a:latin typeface="Heebo Medium"/>
              <a:ea typeface="Heebo Medium"/>
              <a:cs typeface="Heebo Medium"/>
              <a:sym typeface="Heebo Medium"/>
            </a:endParaRPr>
          </a:p>
        </p:txBody>
      </p:sp>
      <p:sp>
        <p:nvSpPr>
          <p:cNvPr id="1187" name="Google Shape;1187;p41"/>
          <p:cNvSpPr/>
          <p:nvPr/>
        </p:nvSpPr>
        <p:spPr>
          <a:xfrm>
            <a:off x="4906163" y="15159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4906163" y="26204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4906163" y="37249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0" name="Google Shape;1190;p41"/>
          <p:cNvCxnSpPr>
            <a:stCxn id="1187" idx="1"/>
          </p:cNvCxnSpPr>
          <p:nvPr/>
        </p:nvCxnSpPr>
        <p:spPr>
          <a:xfrm rot="10800000">
            <a:off x="2490863" y="1470600"/>
            <a:ext cx="2415300" cy="198600"/>
          </a:xfrm>
          <a:prstGeom prst="bentConnector3">
            <a:avLst>
              <a:gd name="adj1" fmla="val 50000"/>
            </a:avLst>
          </a:prstGeom>
          <a:noFill/>
          <a:ln w="19050" cap="flat" cmpd="sng">
            <a:solidFill>
              <a:schemeClr val="dk1"/>
            </a:solidFill>
            <a:prstDash val="solid"/>
            <a:round/>
            <a:headEnd type="none" w="med" len="med"/>
            <a:tailEnd type="diamond" w="med" len="med"/>
          </a:ln>
        </p:spPr>
      </p:cxnSp>
      <p:cxnSp>
        <p:nvCxnSpPr>
          <p:cNvPr id="1191" name="Google Shape;1191;p41"/>
          <p:cNvCxnSpPr>
            <a:stCxn id="1188" idx="1"/>
          </p:cNvCxnSpPr>
          <p:nvPr/>
        </p:nvCxnSpPr>
        <p:spPr>
          <a:xfrm rot="10800000">
            <a:off x="2560163" y="2113400"/>
            <a:ext cx="2346000" cy="660300"/>
          </a:xfrm>
          <a:prstGeom prst="bentConnector3">
            <a:avLst>
              <a:gd name="adj1" fmla="val 50000"/>
            </a:avLst>
          </a:prstGeom>
          <a:noFill/>
          <a:ln w="19050" cap="flat" cmpd="sng">
            <a:solidFill>
              <a:schemeClr val="dk1"/>
            </a:solidFill>
            <a:prstDash val="solid"/>
            <a:round/>
            <a:headEnd type="none" w="med" len="med"/>
            <a:tailEnd type="diamond" w="med" len="med"/>
          </a:ln>
        </p:spPr>
      </p:cxnSp>
      <p:cxnSp>
        <p:nvCxnSpPr>
          <p:cNvPr id="1192" name="Google Shape;1192;p41"/>
          <p:cNvCxnSpPr/>
          <p:nvPr/>
        </p:nvCxnSpPr>
        <p:spPr>
          <a:xfrm rot="10800000">
            <a:off x="2332763" y="1643500"/>
            <a:ext cx="2573400" cy="2234700"/>
          </a:xfrm>
          <a:prstGeom prst="bentConnector3">
            <a:avLst>
              <a:gd name="adj1" fmla="val 100002"/>
            </a:avLst>
          </a:prstGeom>
          <a:noFill/>
          <a:ln w="19050" cap="flat" cmpd="sng">
            <a:solidFill>
              <a:schemeClr val="dk1"/>
            </a:solidFill>
            <a:prstDash val="solid"/>
            <a:round/>
            <a:headEnd type="none" w="med" len="med"/>
            <a:tailEnd type="diamond"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196"/>
        <p:cNvGrpSpPr/>
        <p:nvPr/>
      </p:nvGrpSpPr>
      <p:grpSpPr>
        <a:xfrm>
          <a:off x="0" y="0"/>
          <a:ext cx="0" cy="0"/>
          <a:chOff x="0" y="0"/>
          <a:chExt cx="0" cy="0"/>
        </a:xfrm>
      </p:grpSpPr>
      <p:sp>
        <p:nvSpPr>
          <p:cNvPr id="1197" name="Google Shape;1197;p42"/>
          <p:cNvSpPr txBox="1">
            <a:spLocks noGrp="1"/>
          </p:cNvSpPr>
          <p:nvPr>
            <p:ph type="body" idx="1"/>
          </p:nvPr>
        </p:nvSpPr>
        <p:spPr>
          <a:xfrm>
            <a:off x="621100" y="646050"/>
            <a:ext cx="7901700" cy="49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201"/>
        <p:cNvGrpSpPr/>
        <p:nvPr/>
      </p:nvGrpSpPr>
      <p:grpSpPr>
        <a:xfrm>
          <a:off x="0" y="0"/>
          <a:ext cx="0" cy="0"/>
          <a:chOff x="0" y="0"/>
          <a:chExt cx="0" cy="0"/>
        </a:xfrm>
      </p:grpSpPr>
      <p:sp>
        <p:nvSpPr>
          <p:cNvPr id="1202" name="Google Shape;1202;p43"/>
          <p:cNvSpPr txBox="1">
            <a:spLocks noGrp="1"/>
          </p:cNvSpPr>
          <p:nvPr>
            <p:ph type="subTitle" idx="3"/>
          </p:nvPr>
        </p:nvSpPr>
        <p:spPr>
          <a:xfrm>
            <a:off x="2773738" y="2125975"/>
            <a:ext cx="4455900" cy="42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1203" name="Google Shape;1203;p4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1204" name="Google Shape;1204;p43"/>
          <p:cNvSpPr txBox="1">
            <a:spLocks noGrp="1"/>
          </p:cNvSpPr>
          <p:nvPr>
            <p:ph type="subTitle" idx="1"/>
          </p:nvPr>
        </p:nvSpPr>
        <p:spPr>
          <a:xfrm>
            <a:off x="2773913" y="3153677"/>
            <a:ext cx="4455900" cy="42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—John James</a:t>
            </a:r>
            <a:endParaRPr/>
          </a:p>
        </p:txBody>
      </p:sp>
      <p:sp>
        <p:nvSpPr>
          <p:cNvPr id="1205" name="Google Shape;1205;p43"/>
          <p:cNvSpPr txBox="1">
            <a:spLocks noGrp="1"/>
          </p:cNvSpPr>
          <p:nvPr>
            <p:ph type="subTitle" idx="2"/>
          </p:nvPr>
        </p:nvSpPr>
        <p:spPr>
          <a:xfrm>
            <a:off x="2773872" y="2557713"/>
            <a:ext cx="445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also the smallest one in our Solar System”</a:t>
            </a:r>
            <a:endParaRPr/>
          </a:p>
        </p:txBody>
      </p:sp>
      <p:sp>
        <p:nvSpPr>
          <p:cNvPr id="1206" name="Google Shape;1206;p43"/>
          <p:cNvSpPr txBox="1">
            <a:spLocks noGrp="1"/>
          </p:cNvSpPr>
          <p:nvPr>
            <p:ph type="subTitle" idx="4"/>
          </p:nvPr>
        </p:nvSpPr>
        <p:spPr>
          <a:xfrm>
            <a:off x="2773698" y="1530025"/>
            <a:ext cx="445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 in our Solar System!”</a:t>
            </a:r>
            <a:endParaRPr/>
          </a:p>
        </p:txBody>
      </p:sp>
      <p:sp>
        <p:nvSpPr>
          <p:cNvPr id="1207" name="Google Shape;1207;p43"/>
          <p:cNvSpPr txBox="1">
            <a:spLocks noGrp="1"/>
          </p:cNvSpPr>
          <p:nvPr>
            <p:ph type="subTitle" idx="5"/>
          </p:nvPr>
        </p:nvSpPr>
        <p:spPr>
          <a:xfrm>
            <a:off x="2773938" y="4181375"/>
            <a:ext cx="4455900" cy="42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—Alicia McKane</a:t>
            </a:r>
            <a:endParaRPr/>
          </a:p>
        </p:txBody>
      </p:sp>
      <p:sp>
        <p:nvSpPr>
          <p:cNvPr id="1208" name="Google Shape;1208;p43"/>
          <p:cNvSpPr txBox="1">
            <a:spLocks noGrp="1"/>
          </p:cNvSpPr>
          <p:nvPr>
            <p:ph type="subTitle" idx="6"/>
          </p:nvPr>
        </p:nvSpPr>
        <p:spPr>
          <a:xfrm>
            <a:off x="2773897" y="3585425"/>
            <a:ext cx="445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 cold place. It’s full of iron oxide dust, which gives the planet its reddish cast”</a:t>
            </a:r>
            <a:endParaRPr/>
          </a:p>
          <a:p>
            <a:pPr marL="0" lvl="0" indent="0" algn="l" rtl="0">
              <a:spcBef>
                <a:spcPts val="0"/>
              </a:spcBef>
              <a:spcAft>
                <a:spcPts val="0"/>
              </a:spcAft>
              <a:buNone/>
            </a:pPr>
            <a:endParaRPr/>
          </a:p>
        </p:txBody>
      </p:sp>
      <p:grpSp>
        <p:nvGrpSpPr>
          <p:cNvPr id="1209" name="Google Shape;1209;p43"/>
          <p:cNvGrpSpPr/>
          <p:nvPr/>
        </p:nvGrpSpPr>
        <p:grpSpPr>
          <a:xfrm>
            <a:off x="1914059" y="1701352"/>
            <a:ext cx="571309" cy="571309"/>
            <a:chOff x="-57568775" y="3198925"/>
            <a:chExt cx="318225" cy="318225"/>
          </a:xfrm>
        </p:grpSpPr>
        <p:sp>
          <p:nvSpPr>
            <p:cNvPr id="1210" name="Google Shape;1210;p4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3"/>
          <p:cNvGrpSpPr/>
          <p:nvPr/>
        </p:nvGrpSpPr>
        <p:grpSpPr>
          <a:xfrm>
            <a:off x="1914059" y="3712602"/>
            <a:ext cx="571309" cy="568482"/>
            <a:chOff x="-55202750" y="3198925"/>
            <a:chExt cx="318225" cy="316650"/>
          </a:xfrm>
        </p:grpSpPr>
        <p:sp>
          <p:nvSpPr>
            <p:cNvPr id="1217" name="Google Shape;1217;p4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3"/>
          <p:cNvGrpSpPr/>
          <p:nvPr/>
        </p:nvGrpSpPr>
        <p:grpSpPr>
          <a:xfrm>
            <a:off x="1948708" y="2706277"/>
            <a:ext cx="502011" cy="572701"/>
            <a:chOff x="-56766175" y="3198925"/>
            <a:chExt cx="279625" cy="319000"/>
          </a:xfrm>
        </p:grpSpPr>
        <p:sp>
          <p:nvSpPr>
            <p:cNvPr id="1220" name="Google Shape;1220;p4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230"/>
        <p:cNvGrpSpPr/>
        <p:nvPr/>
      </p:nvGrpSpPr>
      <p:grpSpPr>
        <a:xfrm>
          <a:off x="0" y="0"/>
          <a:ext cx="0" cy="0"/>
          <a:chOff x="0" y="0"/>
          <a:chExt cx="0" cy="0"/>
        </a:xfrm>
      </p:grpSpPr>
      <p:sp>
        <p:nvSpPr>
          <p:cNvPr id="1231" name="Google Shape;1231;p44"/>
          <p:cNvSpPr txBox="1">
            <a:spLocks noGrp="1"/>
          </p:cNvSpPr>
          <p:nvPr>
            <p:ph type="title"/>
          </p:nvPr>
        </p:nvSpPr>
        <p:spPr>
          <a:xfrm>
            <a:off x="3947200" y="1308975"/>
            <a:ext cx="4302000" cy="128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summary</a:t>
            </a:r>
            <a:endParaRPr/>
          </a:p>
        </p:txBody>
      </p:sp>
      <p:sp>
        <p:nvSpPr>
          <p:cNvPr id="1232" name="Google Shape;1232;p44"/>
          <p:cNvSpPr txBox="1">
            <a:spLocks noGrp="1"/>
          </p:cNvSpPr>
          <p:nvPr>
            <p:ph type="subTitle" idx="1"/>
          </p:nvPr>
        </p:nvSpPr>
        <p:spPr>
          <a:xfrm>
            <a:off x="3947200" y="2515727"/>
            <a:ext cx="4302000" cy="13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a Roman god</a:t>
            </a:r>
            <a:endParaRPr/>
          </a:p>
        </p:txBody>
      </p:sp>
      <p:pic>
        <p:nvPicPr>
          <p:cNvPr id="1233" name="Google Shape;1233;p44"/>
          <p:cNvPicPr preferRelativeResize="0">
            <a:picLocks noGrp="1"/>
          </p:cNvPicPr>
          <p:nvPr>
            <p:ph type="pic" idx="2"/>
          </p:nvPr>
        </p:nvPicPr>
        <p:blipFill rotWithShape="1">
          <a:blip r:embed="rId3">
            <a:alphaModFix/>
          </a:blip>
          <a:srcRect l="16675" r="16675"/>
          <a:stretch/>
        </p:blipFill>
        <p:spPr>
          <a:xfrm>
            <a:off x="840950" y="1324950"/>
            <a:ext cx="2493599" cy="24935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237"/>
        <p:cNvGrpSpPr/>
        <p:nvPr/>
      </p:nvGrpSpPr>
      <p:grpSpPr>
        <a:xfrm>
          <a:off x="0" y="0"/>
          <a:ext cx="0" cy="0"/>
          <a:chOff x="0" y="0"/>
          <a:chExt cx="0" cy="0"/>
        </a:xfrm>
      </p:grpSpPr>
      <p:sp>
        <p:nvSpPr>
          <p:cNvPr id="1238" name="Google Shape;1238;p4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a:t>
            </a:r>
            <a:endParaRPr/>
          </a:p>
        </p:txBody>
      </p:sp>
      <p:graphicFrame>
        <p:nvGraphicFramePr>
          <p:cNvPr id="1239" name="Google Shape;1239;p45"/>
          <p:cNvGraphicFramePr/>
          <p:nvPr/>
        </p:nvGraphicFramePr>
        <p:xfrm>
          <a:off x="715100" y="1484475"/>
          <a:ext cx="7713800" cy="2743000"/>
        </p:xfrm>
        <a:graphic>
          <a:graphicData uri="http://schemas.openxmlformats.org/drawingml/2006/table">
            <a:tbl>
              <a:tblPr>
                <a:noFill/>
                <a:tableStyleId>{8E65931A-8FA5-4B3F-A8EF-E2925851F819}</a:tableStyleId>
              </a:tblPr>
              <a:tblGrid>
                <a:gridCol w="1928450">
                  <a:extLst>
                    <a:ext uri="{9D8B030D-6E8A-4147-A177-3AD203B41FA5}">
                      <a16:colId xmlns:a16="http://schemas.microsoft.com/office/drawing/2014/main" val="20000"/>
                    </a:ext>
                  </a:extLst>
                </a:gridCol>
                <a:gridCol w="1928450">
                  <a:extLst>
                    <a:ext uri="{9D8B030D-6E8A-4147-A177-3AD203B41FA5}">
                      <a16:colId xmlns:a16="http://schemas.microsoft.com/office/drawing/2014/main" val="20001"/>
                    </a:ext>
                  </a:extLst>
                </a:gridCol>
                <a:gridCol w="1928450">
                  <a:extLst>
                    <a:ext uri="{9D8B030D-6E8A-4147-A177-3AD203B41FA5}">
                      <a16:colId xmlns:a16="http://schemas.microsoft.com/office/drawing/2014/main" val="20002"/>
                    </a:ext>
                  </a:extLst>
                </a:gridCol>
                <a:gridCol w="1928450">
                  <a:extLst>
                    <a:ext uri="{9D8B030D-6E8A-4147-A177-3AD203B41FA5}">
                      <a16:colId xmlns:a16="http://schemas.microsoft.com/office/drawing/2014/main" val="20003"/>
                    </a:ext>
                  </a:extLst>
                </a:gridCol>
              </a:tblGrid>
              <a:tr h="548600">
                <a:tc>
                  <a:txBody>
                    <a:bodyPr/>
                    <a:lstStyle/>
                    <a:p>
                      <a:pPr marL="0" lvl="0" indent="0" algn="ctr" rtl="0">
                        <a:spcBef>
                          <a:spcPts val="0"/>
                        </a:spcBef>
                        <a:spcAft>
                          <a:spcPts val="0"/>
                        </a:spcAft>
                        <a:buNone/>
                      </a:pPr>
                      <a:endParaRPr sz="2100" b="1">
                        <a:solidFill>
                          <a:schemeClr val="accent3"/>
                        </a:solidFill>
                        <a:latin typeface="Heebo"/>
                        <a:ea typeface="Heebo"/>
                        <a:cs typeface="Heebo"/>
                        <a:sym typeface="Heebo"/>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Pluto</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Ceres</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Phobos</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01</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Mars is cold</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10%</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Yes</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02</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Mercury is small</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25%</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No</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03</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Venus is hot</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30%</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Yes</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48600">
                <a:tc>
                  <a:txBody>
                    <a:bodyPr/>
                    <a:lstStyle/>
                    <a:p>
                      <a:pPr marL="0" lvl="0" indent="0" algn="ctr" rtl="0">
                        <a:spcBef>
                          <a:spcPts val="0"/>
                        </a:spcBef>
                        <a:spcAft>
                          <a:spcPts val="0"/>
                        </a:spcAft>
                        <a:buNone/>
                      </a:pPr>
                      <a:r>
                        <a:rPr lang="en" sz="2200">
                          <a:solidFill>
                            <a:schemeClr val="accent3"/>
                          </a:solidFill>
                          <a:latin typeface="Manrope ExtraBold"/>
                          <a:ea typeface="Manrope ExtraBold"/>
                          <a:cs typeface="Manrope ExtraBold"/>
                          <a:sym typeface="Manrope ExtraBold"/>
                        </a:rPr>
                        <a:t>Area 04</a:t>
                      </a:r>
                      <a:endParaRPr sz="2200">
                        <a:solidFill>
                          <a:schemeClr val="accent3"/>
                        </a:solidFill>
                        <a:latin typeface="Manrope ExtraBold"/>
                        <a:ea typeface="Manrope ExtraBold"/>
                        <a:cs typeface="Manrope ExtraBold"/>
                        <a:sym typeface="Manrope Extra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Earth has life</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35%</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No</a:t>
                      </a:r>
                      <a:endParaRPr>
                        <a:solidFill>
                          <a:schemeClr val="dk1"/>
                        </a:solidFill>
                        <a:latin typeface="Heebo Medium"/>
                        <a:ea typeface="Heebo Medium"/>
                        <a:cs typeface="Heebo Medium"/>
                        <a:sym typeface="Heebo Medium"/>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Half Frame 28">
            <a:extLst>
              <a:ext uri="{FF2B5EF4-FFF2-40B4-BE49-F238E27FC236}">
                <a16:creationId xmlns:a16="http://schemas.microsoft.com/office/drawing/2014/main" id="{8E0E6494-3435-EEAD-AB41-5AF4BFA95281}"/>
              </a:ext>
            </a:extLst>
          </p:cNvPr>
          <p:cNvSpPr/>
          <p:nvPr/>
        </p:nvSpPr>
        <p:spPr>
          <a:xfrm>
            <a:off x="280087"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6" name="Half Frame 35">
            <a:extLst>
              <a:ext uri="{FF2B5EF4-FFF2-40B4-BE49-F238E27FC236}">
                <a16:creationId xmlns:a16="http://schemas.microsoft.com/office/drawing/2014/main" id="{40FAE9DE-7B48-56B8-28D0-2E1E4538DC09}"/>
              </a:ext>
            </a:extLst>
          </p:cNvPr>
          <p:cNvSpPr/>
          <p:nvPr/>
        </p:nvSpPr>
        <p:spPr>
          <a:xfrm rot="5400000">
            <a:off x="8419069" y="27184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7" name="Half Frame 36">
            <a:extLst>
              <a:ext uri="{FF2B5EF4-FFF2-40B4-BE49-F238E27FC236}">
                <a16:creationId xmlns:a16="http://schemas.microsoft.com/office/drawing/2014/main" id="{7CDCAB7B-DFD3-8945-67D3-824BCE1304AE}"/>
              </a:ext>
            </a:extLst>
          </p:cNvPr>
          <p:cNvSpPr/>
          <p:nvPr/>
        </p:nvSpPr>
        <p:spPr>
          <a:xfrm rot="16200000">
            <a:off x="247135" y="4459759"/>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8" name="Half Frame 37">
            <a:extLst>
              <a:ext uri="{FF2B5EF4-FFF2-40B4-BE49-F238E27FC236}">
                <a16:creationId xmlns:a16="http://schemas.microsoft.com/office/drawing/2014/main" id="{9CC4DE96-1D0B-1A2B-4EC1-D657FFD79931}"/>
              </a:ext>
            </a:extLst>
          </p:cNvPr>
          <p:cNvSpPr/>
          <p:nvPr/>
        </p:nvSpPr>
        <p:spPr>
          <a:xfrm rot="10800000">
            <a:off x="8386117" y="4492711"/>
            <a:ext cx="444844" cy="378940"/>
          </a:xfrm>
          <a:prstGeom prst="halfFrame">
            <a:avLst>
              <a:gd name="adj1" fmla="val 0"/>
              <a:gd name="adj2"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5" name="Oval 34">
            <a:extLst>
              <a:ext uri="{FF2B5EF4-FFF2-40B4-BE49-F238E27FC236}">
                <a16:creationId xmlns:a16="http://schemas.microsoft.com/office/drawing/2014/main" id="{70228BE5-59AE-6097-AE97-2AB678F9AB61}"/>
              </a:ext>
            </a:extLst>
          </p:cNvPr>
          <p:cNvSpPr/>
          <p:nvPr/>
        </p:nvSpPr>
        <p:spPr>
          <a:xfrm>
            <a:off x="469557" y="40690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TextBox 38">
            <a:extLst>
              <a:ext uri="{FF2B5EF4-FFF2-40B4-BE49-F238E27FC236}">
                <a16:creationId xmlns:a16="http://schemas.microsoft.com/office/drawing/2014/main" id="{56DA8362-DD25-6C62-6B95-3220456C64D2}"/>
              </a:ext>
            </a:extLst>
          </p:cNvPr>
          <p:cNvSpPr txBox="1"/>
          <p:nvPr/>
        </p:nvSpPr>
        <p:spPr>
          <a:xfrm>
            <a:off x="649557" y="378594"/>
            <a:ext cx="468398" cy="307777"/>
          </a:xfrm>
          <a:prstGeom prst="rect">
            <a:avLst/>
          </a:prstGeom>
          <a:noFill/>
        </p:spPr>
        <p:txBody>
          <a:bodyPr wrap="none" rtlCol="0" anchor="ctr">
            <a:spAutoFit/>
          </a:bodyPr>
          <a:lstStyle/>
          <a:p>
            <a:pPr algn="ctr"/>
            <a:r>
              <a:rPr lang="en-VN" b="1" dirty="0">
                <a:solidFill>
                  <a:schemeClr val="accent6"/>
                </a:solidFill>
                <a:latin typeface="Noto Sans Kannada ExtraBold" panose="020B0502040504020204" pitchFamily="34" charset="0"/>
                <a:cs typeface="Noto Sans Kannada ExtraBold" panose="020B0502040504020204" pitchFamily="34" charset="0"/>
              </a:rPr>
              <a:t>REC</a:t>
            </a:r>
          </a:p>
        </p:txBody>
      </p:sp>
      <p:pic>
        <p:nvPicPr>
          <p:cNvPr id="43" name="Picture 42" descr="Icon&#10;&#10;Description automatically generated">
            <a:extLst>
              <a:ext uri="{FF2B5EF4-FFF2-40B4-BE49-F238E27FC236}">
                <a16:creationId xmlns:a16="http://schemas.microsoft.com/office/drawing/2014/main" id="{490C4816-5A52-55B4-91E6-BE6D7385DB7C}"/>
              </a:ext>
            </a:extLst>
          </p:cNvPr>
          <p:cNvPicPr>
            <a:picLocks noChangeAspect="1"/>
          </p:cNvPicPr>
          <p:nvPr/>
        </p:nvPicPr>
        <p:blipFill rotWithShape="1">
          <a:blip r:embed="rId3"/>
          <a:srcRect t="14620" b="15815"/>
          <a:stretch/>
        </p:blipFill>
        <p:spPr>
          <a:xfrm>
            <a:off x="8229599" y="4494500"/>
            <a:ext cx="444844" cy="309457"/>
          </a:xfrm>
          <a:prstGeom prst="rect">
            <a:avLst/>
          </a:prstGeom>
        </p:spPr>
      </p:pic>
      <p:sp>
        <p:nvSpPr>
          <p:cNvPr id="2" name="TextBox 1">
            <a:extLst>
              <a:ext uri="{FF2B5EF4-FFF2-40B4-BE49-F238E27FC236}">
                <a16:creationId xmlns:a16="http://schemas.microsoft.com/office/drawing/2014/main" id="{0772D488-69C5-7F1B-8DB6-088B373CF0F2}"/>
              </a:ext>
            </a:extLst>
          </p:cNvPr>
          <p:cNvSpPr txBox="1"/>
          <p:nvPr/>
        </p:nvSpPr>
        <p:spPr>
          <a:xfrm>
            <a:off x="3511454" y="2017752"/>
            <a:ext cx="2121093" cy="1107996"/>
          </a:xfrm>
          <a:prstGeom prst="rect">
            <a:avLst/>
          </a:prstGeom>
          <a:noFill/>
        </p:spPr>
        <p:txBody>
          <a:bodyPr wrap="none" rtlCol="0" anchor="ctr">
            <a:spAutoFit/>
          </a:bodyPr>
          <a:lstStyle/>
          <a:p>
            <a:pPr algn="ctr"/>
            <a:r>
              <a:rPr lang="en-VN" sz="6600" b="1" dirty="0">
                <a:solidFill>
                  <a:schemeClr val="accent6"/>
                </a:solidFill>
                <a:latin typeface="Noto Sans Kannada" panose="020B0502040504020204" pitchFamily="34" charset="0"/>
                <a:cs typeface="Noto Sans Kannada" panose="020B0502040504020204" pitchFamily="34" charset="0"/>
              </a:rPr>
              <a:t>2023</a:t>
            </a:r>
          </a:p>
        </p:txBody>
      </p:sp>
    </p:spTree>
    <p:extLst>
      <p:ext uri="{BB962C8B-B14F-4D97-AF65-F5344CB8AC3E}">
        <p14:creationId xmlns:p14="http://schemas.microsoft.com/office/powerpoint/2010/main" val="873531674"/>
      </p:ext>
    </p:extLst>
  </p:cSld>
  <p:clrMapOvr>
    <a:masterClrMapping/>
  </p:clrMapOvr>
  <mc:AlternateContent xmlns:mc="http://schemas.openxmlformats.org/markup-compatibility/2006" xmlns:p14="http://schemas.microsoft.com/office/powerpoint/2010/main">
    <mc:Choice Requires="p14">
      <p:transition p14:dur="0" advTm="611"/>
    </mc:Choice>
    <mc:Fallback xmlns="">
      <p:transition advTm="611"/>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243"/>
        <p:cNvGrpSpPr/>
        <p:nvPr/>
      </p:nvGrpSpPr>
      <p:grpSpPr>
        <a:xfrm>
          <a:off x="0" y="0"/>
          <a:ext cx="0" cy="0"/>
          <a:chOff x="0" y="0"/>
          <a:chExt cx="0" cy="0"/>
        </a:xfrm>
      </p:grpSpPr>
      <p:sp>
        <p:nvSpPr>
          <p:cNvPr id="1244" name="Google Shape;1244;p4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Diagnosis</a:t>
            </a:r>
            <a:endParaRPr/>
          </a:p>
        </p:txBody>
      </p:sp>
      <p:sp>
        <p:nvSpPr>
          <p:cNvPr id="1245" name="Google Shape;1245;p46"/>
          <p:cNvSpPr txBox="1">
            <a:spLocks noGrp="1"/>
          </p:cNvSpPr>
          <p:nvPr>
            <p:ph type="subTitle" idx="3"/>
          </p:nvPr>
        </p:nvSpPr>
        <p:spPr>
          <a:xfrm>
            <a:off x="1034238"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46" name="Google Shape;1246;p46"/>
          <p:cNvSpPr txBox="1">
            <a:spLocks noGrp="1"/>
          </p:cNvSpPr>
          <p:nvPr>
            <p:ph type="subTitle" idx="1"/>
          </p:nvPr>
        </p:nvSpPr>
        <p:spPr>
          <a:xfrm>
            <a:off x="3452900"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47" name="Google Shape;1247;p46"/>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248" name="Google Shape;1248;p46"/>
          <p:cNvSpPr txBox="1">
            <a:spLocks noGrp="1"/>
          </p:cNvSpPr>
          <p:nvPr>
            <p:ph type="subTitle" idx="4"/>
          </p:nvPr>
        </p:nvSpPr>
        <p:spPr>
          <a:xfrm>
            <a:off x="1034238"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249" name="Google Shape;1249;p46"/>
          <p:cNvSpPr txBox="1">
            <a:spLocks noGrp="1"/>
          </p:cNvSpPr>
          <p:nvPr>
            <p:ph type="subTitle" idx="5"/>
          </p:nvPr>
        </p:nvSpPr>
        <p:spPr>
          <a:xfrm>
            <a:off x="5871625" y="1786163"/>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50" name="Google Shape;1250;p46"/>
          <p:cNvSpPr txBox="1">
            <a:spLocks noGrp="1"/>
          </p:cNvSpPr>
          <p:nvPr>
            <p:ph type="subTitle" idx="6"/>
          </p:nvPr>
        </p:nvSpPr>
        <p:spPr>
          <a:xfrm>
            <a:off x="5871600"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251" name="Google Shape;1251;p46"/>
          <p:cNvSpPr txBox="1">
            <a:spLocks noGrp="1"/>
          </p:cNvSpPr>
          <p:nvPr>
            <p:ph type="subTitle" idx="7"/>
          </p:nvPr>
        </p:nvSpPr>
        <p:spPr>
          <a:xfrm>
            <a:off x="345290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52" name="Google Shape;1252;p46"/>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53" name="Google Shape;1253;p46"/>
          <p:cNvSpPr txBox="1">
            <a:spLocks noGrp="1"/>
          </p:cNvSpPr>
          <p:nvPr>
            <p:ph type="subTitle" idx="9"/>
          </p:nvPr>
        </p:nvSpPr>
        <p:spPr>
          <a:xfrm>
            <a:off x="1034250"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254" name="Google Shape;1254;p46"/>
          <p:cNvSpPr txBox="1">
            <a:spLocks noGrp="1"/>
          </p:cNvSpPr>
          <p:nvPr>
            <p:ph type="subTitle" idx="13"/>
          </p:nvPr>
        </p:nvSpPr>
        <p:spPr>
          <a:xfrm>
            <a:off x="10342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1255" name="Google Shape;1255;p46"/>
          <p:cNvSpPr txBox="1">
            <a:spLocks noGrp="1"/>
          </p:cNvSpPr>
          <p:nvPr>
            <p:ph type="subTitle" idx="14"/>
          </p:nvPr>
        </p:nvSpPr>
        <p:spPr>
          <a:xfrm>
            <a:off x="5871625" y="3517700"/>
            <a:ext cx="22383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256" name="Google Shape;1256;p46"/>
          <p:cNvSpPr txBox="1">
            <a:spLocks noGrp="1"/>
          </p:cNvSpPr>
          <p:nvPr>
            <p:ph type="subTitle" idx="15"/>
          </p:nvPr>
        </p:nvSpPr>
        <p:spPr>
          <a:xfrm>
            <a:off x="5871600"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257" name="Google Shape;1257;p46"/>
          <p:cNvSpPr/>
          <p:nvPr/>
        </p:nvSpPr>
        <p:spPr>
          <a:xfrm>
            <a:off x="4386125" y="1439800"/>
            <a:ext cx="371925" cy="306750"/>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46"/>
          <p:cNvGrpSpPr/>
          <p:nvPr/>
        </p:nvGrpSpPr>
        <p:grpSpPr>
          <a:xfrm>
            <a:off x="1957338" y="1374100"/>
            <a:ext cx="392125" cy="372450"/>
            <a:chOff x="218250" y="2264600"/>
            <a:chExt cx="392125" cy="372450"/>
          </a:xfrm>
        </p:grpSpPr>
        <p:sp>
          <p:nvSpPr>
            <p:cNvPr id="1259" name="Google Shape;1259;p46"/>
            <p:cNvSpPr/>
            <p:nvPr/>
          </p:nvSpPr>
          <p:spPr>
            <a:xfrm>
              <a:off x="270550" y="2336025"/>
              <a:ext cx="268700" cy="229675"/>
            </a:xfrm>
            <a:custGeom>
              <a:avLst/>
              <a:gdLst/>
              <a:ahLst/>
              <a:cxnLst/>
              <a:rect l="l" t="t" r="r" b="b"/>
              <a:pathLst>
                <a:path w="10748" h="9187" extrusionOk="0">
                  <a:moveTo>
                    <a:pt x="6591" y="768"/>
                  </a:moveTo>
                  <a:lnTo>
                    <a:pt x="6591" y="5030"/>
                  </a:lnTo>
                  <a:lnTo>
                    <a:pt x="3613" y="5030"/>
                  </a:lnTo>
                  <a:lnTo>
                    <a:pt x="3613" y="4156"/>
                  </a:lnTo>
                  <a:lnTo>
                    <a:pt x="5718" y="4156"/>
                  </a:lnTo>
                  <a:lnTo>
                    <a:pt x="5718" y="768"/>
                  </a:lnTo>
                  <a:close/>
                  <a:moveTo>
                    <a:pt x="6154" y="0"/>
                  </a:moveTo>
                  <a:cubicBezTo>
                    <a:pt x="2052" y="0"/>
                    <a:pt x="0" y="4950"/>
                    <a:pt x="2899" y="7836"/>
                  </a:cubicBezTo>
                  <a:cubicBezTo>
                    <a:pt x="3776" y="8722"/>
                    <a:pt x="4956" y="9187"/>
                    <a:pt x="6152" y="9187"/>
                  </a:cubicBezTo>
                  <a:cubicBezTo>
                    <a:pt x="6743" y="9187"/>
                    <a:pt x="7337" y="9073"/>
                    <a:pt x="7902" y="8841"/>
                  </a:cubicBezTo>
                  <a:cubicBezTo>
                    <a:pt x="9622" y="8127"/>
                    <a:pt x="10747" y="6446"/>
                    <a:pt x="10747" y="4593"/>
                  </a:cubicBezTo>
                  <a:cubicBezTo>
                    <a:pt x="10734" y="2052"/>
                    <a:pt x="8682" y="0"/>
                    <a:pt x="6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218250" y="2264600"/>
              <a:ext cx="392125" cy="372450"/>
            </a:xfrm>
            <a:custGeom>
              <a:avLst/>
              <a:gdLst/>
              <a:ahLst/>
              <a:cxnLst/>
              <a:rect l="l" t="t" r="r" b="b"/>
              <a:pathLst>
                <a:path w="15685" h="14898" extrusionOk="0">
                  <a:moveTo>
                    <a:pt x="8251" y="1979"/>
                  </a:moveTo>
                  <a:cubicBezTo>
                    <a:pt x="8953" y="1979"/>
                    <a:pt x="9661" y="2115"/>
                    <a:pt x="10338" y="2394"/>
                  </a:cubicBezTo>
                  <a:cubicBezTo>
                    <a:pt x="12376" y="3241"/>
                    <a:pt x="13713" y="5240"/>
                    <a:pt x="13713" y="7450"/>
                  </a:cubicBezTo>
                  <a:cubicBezTo>
                    <a:pt x="13699" y="10468"/>
                    <a:pt x="11264" y="12916"/>
                    <a:pt x="8246" y="12916"/>
                  </a:cubicBezTo>
                  <a:cubicBezTo>
                    <a:pt x="6023" y="12916"/>
                    <a:pt x="4038" y="11579"/>
                    <a:pt x="3191" y="9541"/>
                  </a:cubicBezTo>
                  <a:cubicBezTo>
                    <a:pt x="2344" y="7503"/>
                    <a:pt x="2807" y="5147"/>
                    <a:pt x="4369" y="3585"/>
                  </a:cubicBezTo>
                  <a:cubicBezTo>
                    <a:pt x="5424" y="2538"/>
                    <a:pt x="6825" y="1979"/>
                    <a:pt x="8251" y="1979"/>
                  </a:cubicBezTo>
                  <a:close/>
                  <a:moveTo>
                    <a:pt x="8236" y="1"/>
                  </a:moveTo>
                  <a:cubicBezTo>
                    <a:pt x="6805" y="1"/>
                    <a:pt x="5365" y="413"/>
                    <a:pt x="4104" y="1256"/>
                  </a:cubicBezTo>
                  <a:cubicBezTo>
                    <a:pt x="1152" y="3228"/>
                    <a:pt x="1" y="7013"/>
                    <a:pt x="1364" y="10295"/>
                  </a:cubicBezTo>
                  <a:cubicBezTo>
                    <a:pt x="2538" y="13121"/>
                    <a:pt x="5281" y="14898"/>
                    <a:pt x="8243" y="14898"/>
                  </a:cubicBezTo>
                  <a:cubicBezTo>
                    <a:pt x="8721" y="14898"/>
                    <a:pt x="9205" y="14851"/>
                    <a:pt x="9689" y="14756"/>
                  </a:cubicBezTo>
                  <a:cubicBezTo>
                    <a:pt x="13170" y="14054"/>
                    <a:pt x="15685" y="10997"/>
                    <a:pt x="15685" y="7450"/>
                  </a:cubicBezTo>
                  <a:cubicBezTo>
                    <a:pt x="15685" y="5478"/>
                    <a:pt x="14904" y="3585"/>
                    <a:pt x="13501" y="2182"/>
                  </a:cubicBezTo>
                  <a:cubicBezTo>
                    <a:pt x="12061" y="742"/>
                    <a:pt x="10156" y="1"/>
                    <a:pt x="8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46"/>
          <p:cNvGrpSpPr/>
          <p:nvPr/>
        </p:nvGrpSpPr>
        <p:grpSpPr>
          <a:xfrm>
            <a:off x="6794700" y="1374425"/>
            <a:ext cx="382850" cy="371800"/>
            <a:chOff x="3865900" y="2265550"/>
            <a:chExt cx="382850" cy="371800"/>
          </a:xfrm>
        </p:grpSpPr>
        <p:sp>
          <p:nvSpPr>
            <p:cNvPr id="1262" name="Google Shape;1262;p46"/>
            <p:cNvSpPr/>
            <p:nvPr/>
          </p:nvSpPr>
          <p:spPr>
            <a:xfrm>
              <a:off x="4112075" y="2297975"/>
              <a:ext cx="68200" cy="77100"/>
            </a:xfrm>
            <a:custGeom>
              <a:avLst/>
              <a:gdLst/>
              <a:ahLst/>
              <a:cxnLst/>
              <a:rect l="l" t="t" r="r" b="b"/>
              <a:pathLst>
                <a:path w="2728" h="3084" extrusionOk="0">
                  <a:moveTo>
                    <a:pt x="213" y="0"/>
                  </a:moveTo>
                  <a:lnTo>
                    <a:pt x="213" y="860"/>
                  </a:lnTo>
                  <a:lnTo>
                    <a:pt x="1232" y="860"/>
                  </a:lnTo>
                  <a:lnTo>
                    <a:pt x="1" y="3084"/>
                  </a:lnTo>
                  <a:lnTo>
                    <a:pt x="2449" y="3084"/>
                  </a:lnTo>
                  <a:lnTo>
                    <a:pt x="2449" y="2210"/>
                  </a:lnTo>
                  <a:lnTo>
                    <a:pt x="1483" y="2210"/>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4186525" y="2265550"/>
              <a:ext cx="62225" cy="65850"/>
            </a:xfrm>
            <a:custGeom>
              <a:avLst/>
              <a:gdLst/>
              <a:ahLst/>
              <a:cxnLst/>
              <a:rect l="l" t="t" r="r" b="b"/>
              <a:pathLst>
                <a:path w="2489" h="2634" extrusionOk="0">
                  <a:moveTo>
                    <a:pt x="358" y="0"/>
                  </a:moveTo>
                  <a:lnTo>
                    <a:pt x="358" y="874"/>
                  </a:lnTo>
                  <a:lnTo>
                    <a:pt x="993" y="874"/>
                  </a:lnTo>
                  <a:lnTo>
                    <a:pt x="1" y="2634"/>
                  </a:lnTo>
                  <a:lnTo>
                    <a:pt x="2224" y="2634"/>
                  </a:lnTo>
                  <a:lnTo>
                    <a:pt x="2224" y="1760"/>
                  </a:lnTo>
                  <a:lnTo>
                    <a:pt x="1496" y="17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3865900" y="2356200"/>
              <a:ext cx="292200" cy="281150"/>
            </a:xfrm>
            <a:custGeom>
              <a:avLst/>
              <a:gdLst/>
              <a:ahLst/>
              <a:cxnLst/>
              <a:rect l="l" t="t" r="r" b="b"/>
              <a:pathLst>
                <a:path w="11688" h="11246" extrusionOk="0">
                  <a:moveTo>
                    <a:pt x="5507" y="4262"/>
                  </a:moveTo>
                  <a:cubicBezTo>
                    <a:pt x="5507" y="5083"/>
                    <a:pt x="4845" y="5731"/>
                    <a:pt x="4038" y="5731"/>
                  </a:cubicBezTo>
                  <a:cubicBezTo>
                    <a:pt x="3217" y="5731"/>
                    <a:pt x="2568" y="5083"/>
                    <a:pt x="2568" y="4262"/>
                  </a:cubicBezTo>
                  <a:lnTo>
                    <a:pt x="3442" y="4262"/>
                  </a:lnTo>
                  <a:cubicBezTo>
                    <a:pt x="3415" y="4686"/>
                    <a:pt x="3723" y="4898"/>
                    <a:pt x="4033" y="4898"/>
                  </a:cubicBezTo>
                  <a:cubicBezTo>
                    <a:pt x="4342" y="4898"/>
                    <a:pt x="4653" y="4686"/>
                    <a:pt x="4633" y="4262"/>
                  </a:cubicBezTo>
                  <a:close/>
                  <a:moveTo>
                    <a:pt x="9530" y="4262"/>
                  </a:moveTo>
                  <a:cubicBezTo>
                    <a:pt x="9530" y="5083"/>
                    <a:pt x="8868" y="5731"/>
                    <a:pt x="8061" y="5731"/>
                  </a:cubicBezTo>
                  <a:cubicBezTo>
                    <a:pt x="7254" y="5731"/>
                    <a:pt x="6592" y="5083"/>
                    <a:pt x="6592" y="4262"/>
                  </a:cubicBezTo>
                  <a:lnTo>
                    <a:pt x="7465" y="4262"/>
                  </a:lnTo>
                  <a:cubicBezTo>
                    <a:pt x="7465" y="4666"/>
                    <a:pt x="7763" y="4868"/>
                    <a:pt x="8061" y="4868"/>
                  </a:cubicBezTo>
                  <a:cubicBezTo>
                    <a:pt x="8359" y="4868"/>
                    <a:pt x="8657" y="4666"/>
                    <a:pt x="8657" y="4262"/>
                  </a:cubicBezTo>
                  <a:close/>
                  <a:moveTo>
                    <a:pt x="6963" y="7823"/>
                  </a:moveTo>
                  <a:lnTo>
                    <a:pt x="6963" y="8683"/>
                  </a:lnTo>
                  <a:lnTo>
                    <a:pt x="5163" y="8683"/>
                  </a:lnTo>
                  <a:lnTo>
                    <a:pt x="5163" y="7823"/>
                  </a:lnTo>
                  <a:close/>
                  <a:moveTo>
                    <a:pt x="6063" y="1"/>
                  </a:moveTo>
                  <a:cubicBezTo>
                    <a:pt x="3786" y="1"/>
                    <a:pt x="1735" y="1364"/>
                    <a:pt x="861" y="3468"/>
                  </a:cubicBezTo>
                  <a:cubicBezTo>
                    <a:pt x="1" y="5573"/>
                    <a:pt x="477" y="7995"/>
                    <a:pt x="2092" y="9596"/>
                  </a:cubicBezTo>
                  <a:cubicBezTo>
                    <a:pt x="3161" y="10674"/>
                    <a:pt x="4597" y="11245"/>
                    <a:pt x="6059" y="11245"/>
                  </a:cubicBezTo>
                  <a:cubicBezTo>
                    <a:pt x="6787" y="11245"/>
                    <a:pt x="7521" y="11104"/>
                    <a:pt x="8220" y="10814"/>
                  </a:cubicBezTo>
                  <a:cubicBezTo>
                    <a:pt x="10324" y="9954"/>
                    <a:pt x="11688" y="7902"/>
                    <a:pt x="11688" y="5626"/>
                  </a:cubicBezTo>
                  <a:cubicBezTo>
                    <a:pt x="11688" y="2515"/>
                    <a:pt x="9173" y="1"/>
                    <a:pt x="6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6"/>
          <p:cNvGrpSpPr/>
          <p:nvPr/>
        </p:nvGrpSpPr>
        <p:grpSpPr>
          <a:xfrm>
            <a:off x="1967250" y="3153588"/>
            <a:ext cx="372250" cy="290650"/>
            <a:chOff x="945550" y="3104650"/>
            <a:chExt cx="372250" cy="290650"/>
          </a:xfrm>
        </p:grpSpPr>
        <p:sp>
          <p:nvSpPr>
            <p:cNvPr id="1266" name="Google Shape;1266;p46"/>
            <p:cNvSpPr/>
            <p:nvPr/>
          </p:nvSpPr>
          <p:spPr>
            <a:xfrm>
              <a:off x="1126200" y="3136750"/>
              <a:ext cx="68175" cy="77450"/>
            </a:xfrm>
            <a:custGeom>
              <a:avLst/>
              <a:gdLst/>
              <a:ahLst/>
              <a:cxnLst/>
              <a:rect l="l" t="t" r="r" b="b"/>
              <a:pathLst>
                <a:path w="2727" h="3098" extrusionOk="0">
                  <a:moveTo>
                    <a:pt x="212" y="1"/>
                  </a:moveTo>
                  <a:lnTo>
                    <a:pt x="212" y="874"/>
                  </a:lnTo>
                  <a:lnTo>
                    <a:pt x="1245" y="874"/>
                  </a:lnTo>
                  <a:lnTo>
                    <a:pt x="1" y="3098"/>
                  </a:lnTo>
                  <a:lnTo>
                    <a:pt x="2449" y="3098"/>
                  </a:lnTo>
                  <a:lnTo>
                    <a:pt x="2449" y="2224"/>
                  </a:lnTo>
                  <a:lnTo>
                    <a:pt x="1496"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1201650" y="3104650"/>
              <a:ext cx="61900" cy="65875"/>
            </a:xfrm>
            <a:custGeom>
              <a:avLst/>
              <a:gdLst/>
              <a:ahLst/>
              <a:cxnLst/>
              <a:rect l="l" t="t" r="r" b="b"/>
              <a:pathLst>
                <a:path w="2476" h="2635" extrusionOk="0">
                  <a:moveTo>
                    <a:pt x="344" y="1"/>
                  </a:moveTo>
                  <a:lnTo>
                    <a:pt x="344" y="861"/>
                  </a:lnTo>
                  <a:lnTo>
                    <a:pt x="993" y="861"/>
                  </a:lnTo>
                  <a:lnTo>
                    <a:pt x="0" y="2635"/>
                  </a:lnTo>
                  <a:lnTo>
                    <a:pt x="2224" y="2635"/>
                  </a:lnTo>
                  <a:lnTo>
                    <a:pt x="2224" y="1761"/>
                  </a:lnTo>
                  <a:lnTo>
                    <a:pt x="1483" y="1761"/>
                  </a:lnTo>
                  <a:lnTo>
                    <a:pt x="2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945550" y="3239325"/>
              <a:ext cx="372250" cy="155975"/>
            </a:xfrm>
            <a:custGeom>
              <a:avLst/>
              <a:gdLst/>
              <a:ahLst/>
              <a:cxnLst/>
              <a:rect l="l" t="t" r="r" b="b"/>
              <a:pathLst>
                <a:path w="14890" h="6239" extrusionOk="0">
                  <a:moveTo>
                    <a:pt x="4077" y="0"/>
                  </a:moveTo>
                  <a:cubicBezTo>
                    <a:pt x="2779" y="0"/>
                    <a:pt x="1628" y="795"/>
                    <a:pt x="1165" y="1999"/>
                  </a:cubicBezTo>
                  <a:lnTo>
                    <a:pt x="0" y="1999"/>
                  </a:lnTo>
                  <a:lnTo>
                    <a:pt x="0" y="2873"/>
                  </a:lnTo>
                  <a:lnTo>
                    <a:pt x="966" y="2873"/>
                  </a:lnTo>
                  <a:cubicBezTo>
                    <a:pt x="966" y="2952"/>
                    <a:pt x="953" y="3045"/>
                    <a:pt x="953" y="3124"/>
                  </a:cubicBezTo>
                  <a:cubicBezTo>
                    <a:pt x="953" y="4500"/>
                    <a:pt x="1866" y="5718"/>
                    <a:pt x="3203" y="6115"/>
                  </a:cubicBezTo>
                  <a:cubicBezTo>
                    <a:pt x="3491" y="6199"/>
                    <a:pt x="3783" y="6239"/>
                    <a:pt x="4073" y="6239"/>
                  </a:cubicBezTo>
                  <a:cubicBezTo>
                    <a:pt x="5115" y="6239"/>
                    <a:pt x="6117" y="5716"/>
                    <a:pt x="6697" y="4805"/>
                  </a:cubicBezTo>
                  <a:lnTo>
                    <a:pt x="7438" y="3667"/>
                  </a:lnTo>
                  <a:lnTo>
                    <a:pt x="8179" y="4805"/>
                  </a:lnTo>
                  <a:cubicBezTo>
                    <a:pt x="8760" y="5716"/>
                    <a:pt x="9761" y="6239"/>
                    <a:pt x="10804" y="6239"/>
                  </a:cubicBezTo>
                  <a:cubicBezTo>
                    <a:pt x="11093" y="6239"/>
                    <a:pt x="11386" y="6199"/>
                    <a:pt x="11674" y="6115"/>
                  </a:cubicBezTo>
                  <a:cubicBezTo>
                    <a:pt x="13010" y="5718"/>
                    <a:pt x="13924" y="4500"/>
                    <a:pt x="13924" y="3124"/>
                  </a:cubicBezTo>
                  <a:cubicBezTo>
                    <a:pt x="13924" y="3031"/>
                    <a:pt x="13924" y="2952"/>
                    <a:pt x="13910" y="2873"/>
                  </a:cubicBezTo>
                  <a:lnTo>
                    <a:pt x="14890" y="2873"/>
                  </a:lnTo>
                  <a:lnTo>
                    <a:pt x="14890" y="1999"/>
                  </a:lnTo>
                  <a:lnTo>
                    <a:pt x="13712" y="1999"/>
                  </a:lnTo>
                  <a:cubicBezTo>
                    <a:pt x="13249" y="795"/>
                    <a:pt x="12097" y="0"/>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6"/>
          <p:cNvGrpSpPr/>
          <p:nvPr/>
        </p:nvGrpSpPr>
        <p:grpSpPr>
          <a:xfrm>
            <a:off x="6804700" y="3072300"/>
            <a:ext cx="372250" cy="371950"/>
            <a:chOff x="238125" y="3861375"/>
            <a:chExt cx="372250" cy="371950"/>
          </a:xfrm>
        </p:grpSpPr>
        <p:sp>
          <p:nvSpPr>
            <p:cNvPr id="1270" name="Google Shape;1270;p46"/>
            <p:cNvSpPr/>
            <p:nvPr/>
          </p:nvSpPr>
          <p:spPr>
            <a:xfrm>
              <a:off x="238125" y="393682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292375" y="398282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a:off x="435000" y="393682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a:off x="238125"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238125" y="386137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a:off x="435000" y="418962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6"/>
          <p:cNvGrpSpPr/>
          <p:nvPr/>
        </p:nvGrpSpPr>
        <p:grpSpPr>
          <a:xfrm>
            <a:off x="4385963" y="3189563"/>
            <a:ext cx="372250" cy="218725"/>
            <a:chOff x="1655625" y="3936500"/>
            <a:chExt cx="372250" cy="218725"/>
          </a:xfrm>
        </p:grpSpPr>
        <p:sp>
          <p:nvSpPr>
            <p:cNvPr id="1277" name="Google Shape;1277;p46"/>
            <p:cNvSpPr/>
            <p:nvPr/>
          </p:nvSpPr>
          <p:spPr>
            <a:xfrm>
              <a:off x="169797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1890200" y="4006650"/>
              <a:ext cx="20550" cy="78425"/>
            </a:xfrm>
            <a:custGeom>
              <a:avLst/>
              <a:gdLst/>
              <a:ahLst/>
              <a:cxnLst/>
              <a:rect l="l" t="t" r="r" b="b"/>
              <a:pathLst>
                <a:path w="822" h="3137" extrusionOk="0">
                  <a:moveTo>
                    <a:pt x="1" y="0"/>
                  </a:moveTo>
                  <a:lnTo>
                    <a:pt x="1"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a:off x="1655625" y="3936500"/>
              <a:ext cx="372250" cy="218725"/>
            </a:xfrm>
            <a:custGeom>
              <a:avLst/>
              <a:gdLst/>
              <a:ahLst/>
              <a:cxnLst/>
              <a:rect l="l" t="t" r="r" b="b"/>
              <a:pathLst>
                <a:path w="14890" h="8749" extrusionOk="0">
                  <a:moveTo>
                    <a:pt x="7729" y="3044"/>
                  </a:moveTo>
                  <a:lnTo>
                    <a:pt x="7729" y="3918"/>
                  </a:lnTo>
                  <a:lnTo>
                    <a:pt x="6856" y="3918"/>
                  </a:lnTo>
                  <a:lnTo>
                    <a:pt x="6856" y="3044"/>
                  </a:lnTo>
                  <a:close/>
                  <a:moveTo>
                    <a:pt x="7729" y="4831"/>
                  </a:moveTo>
                  <a:lnTo>
                    <a:pt x="7729" y="5705"/>
                  </a:lnTo>
                  <a:lnTo>
                    <a:pt x="6856" y="5705"/>
                  </a:lnTo>
                  <a:lnTo>
                    <a:pt x="6856" y="4831"/>
                  </a:lnTo>
                  <a:close/>
                  <a:moveTo>
                    <a:pt x="3388" y="1933"/>
                  </a:moveTo>
                  <a:lnTo>
                    <a:pt x="3388" y="6816"/>
                  </a:lnTo>
                  <a:lnTo>
                    <a:pt x="821" y="6816"/>
                  </a:lnTo>
                  <a:lnTo>
                    <a:pt x="821" y="1933"/>
                  </a:lnTo>
                  <a:close/>
                  <a:moveTo>
                    <a:pt x="6115" y="1933"/>
                  </a:moveTo>
                  <a:lnTo>
                    <a:pt x="6115" y="6816"/>
                  </a:lnTo>
                  <a:lnTo>
                    <a:pt x="3825" y="6816"/>
                  </a:lnTo>
                  <a:lnTo>
                    <a:pt x="3825" y="5943"/>
                  </a:lnTo>
                  <a:lnTo>
                    <a:pt x="5241" y="5943"/>
                  </a:lnTo>
                  <a:lnTo>
                    <a:pt x="5241" y="4805"/>
                  </a:lnTo>
                  <a:lnTo>
                    <a:pt x="3825" y="4805"/>
                  </a:lnTo>
                  <a:lnTo>
                    <a:pt x="3825" y="3944"/>
                  </a:lnTo>
                  <a:lnTo>
                    <a:pt x="5241" y="3944"/>
                  </a:lnTo>
                  <a:lnTo>
                    <a:pt x="5241" y="2806"/>
                  </a:lnTo>
                  <a:lnTo>
                    <a:pt x="3825" y="2806"/>
                  </a:lnTo>
                  <a:lnTo>
                    <a:pt x="3825" y="1933"/>
                  </a:lnTo>
                  <a:close/>
                  <a:moveTo>
                    <a:pt x="11078" y="1933"/>
                  </a:moveTo>
                  <a:lnTo>
                    <a:pt x="11078" y="6816"/>
                  </a:lnTo>
                  <a:lnTo>
                    <a:pt x="8510" y="6816"/>
                  </a:lnTo>
                  <a:lnTo>
                    <a:pt x="8510" y="1933"/>
                  </a:lnTo>
                  <a:close/>
                  <a:moveTo>
                    <a:pt x="14082" y="1933"/>
                  </a:moveTo>
                  <a:lnTo>
                    <a:pt x="14082" y="6816"/>
                  </a:lnTo>
                  <a:lnTo>
                    <a:pt x="11515" y="6816"/>
                  </a:lnTo>
                  <a:lnTo>
                    <a:pt x="11515" y="1933"/>
                  </a:lnTo>
                  <a:close/>
                  <a:moveTo>
                    <a:pt x="0" y="0"/>
                  </a:moveTo>
                  <a:lnTo>
                    <a:pt x="0" y="8749"/>
                  </a:lnTo>
                  <a:lnTo>
                    <a:pt x="14890" y="8749"/>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1965325" y="400665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4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a:t>
            </a:r>
            <a:endParaRPr/>
          </a:p>
        </p:txBody>
      </p:sp>
      <p:sp>
        <p:nvSpPr>
          <p:cNvPr id="1286" name="Google Shape;1286;p47"/>
          <p:cNvSpPr txBox="1">
            <a:spLocks noGrp="1"/>
          </p:cNvSpPr>
          <p:nvPr>
            <p:ph type="subTitle" idx="1"/>
          </p:nvPr>
        </p:nvSpPr>
        <p:spPr>
          <a:xfrm>
            <a:off x="4880130" y="2500400"/>
            <a:ext cx="27045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87" name="Google Shape;1287;p47"/>
          <p:cNvSpPr txBox="1">
            <a:spLocks noGrp="1"/>
          </p:cNvSpPr>
          <p:nvPr>
            <p:ph type="subTitle" idx="2"/>
          </p:nvPr>
        </p:nvSpPr>
        <p:spPr>
          <a:xfrm>
            <a:off x="4880099" y="2915444"/>
            <a:ext cx="2704500" cy="10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and is the second planet from the Sun. It’s terribly hot and its atmosphere is poisonous</a:t>
            </a:r>
            <a:endParaRPr/>
          </a:p>
        </p:txBody>
      </p:sp>
      <p:sp>
        <p:nvSpPr>
          <p:cNvPr id="1288" name="Google Shape;1288;p47"/>
          <p:cNvSpPr txBox="1">
            <a:spLocks noGrp="1"/>
          </p:cNvSpPr>
          <p:nvPr>
            <p:ph type="subTitle" idx="3"/>
          </p:nvPr>
        </p:nvSpPr>
        <p:spPr>
          <a:xfrm>
            <a:off x="1559378" y="2500400"/>
            <a:ext cx="2704500" cy="5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89" name="Google Shape;1289;p47"/>
          <p:cNvSpPr txBox="1">
            <a:spLocks noGrp="1"/>
          </p:cNvSpPr>
          <p:nvPr>
            <p:ph type="subTitle" idx="4"/>
          </p:nvPr>
        </p:nvSpPr>
        <p:spPr>
          <a:xfrm>
            <a:off x="1559375" y="2915444"/>
            <a:ext cx="2704500" cy="10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290" name="Google Shape;1290;p47"/>
          <p:cNvSpPr/>
          <p:nvPr/>
        </p:nvSpPr>
        <p:spPr>
          <a:xfrm>
            <a:off x="6004650" y="1910363"/>
            <a:ext cx="455459" cy="375646"/>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47"/>
          <p:cNvGrpSpPr/>
          <p:nvPr/>
        </p:nvGrpSpPr>
        <p:grpSpPr>
          <a:xfrm>
            <a:off x="2695245" y="1820346"/>
            <a:ext cx="432774" cy="455888"/>
            <a:chOff x="7004650" y="4003025"/>
            <a:chExt cx="353400" cy="372275"/>
          </a:xfrm>
        </p:grpSpPr>
        <p:sp>
          <p:nvSpPr>
            <p:cNvPr id="1292" name="Google Shape;1292;p47"/>
            <p:cNvSpPr/>
            <p:nvPr/>
          </p:nvSpPr>
          <p:spPr>
            <a:xfrm>
              <a:off x="7272975" y="4150525"/>
              <a:ext cx="29150" cy="24925"/>
            </a:xfrm>
            <a:custGeom>
              <a:avLst/>
              <a:gdLst/>
              <a:ahLst/>
              <a:cxnLst/>
              <a:rect l="l" t="t" r="r" b="b"/>
              <a:pathLst>
                <a:path w="1166" h="997" extrusionOk="0">
                  <a:moveTo>
                    <a:pt x="503" y="0"/>
                  </a:moveTo>
                  <a:cubicBezTo>
                    <a:pt x="248" y="0"/>
                    <a:pt x="1" y="199"/>
                    <a:pt x="1" y="493"/>
                  </a:cubicBezTo>
                  <a:cubicBezTo>
                    <a:pt x="1" y="771"/>
                    <a:pt x="226" y="996"/>
                    <a:pt x="504" y="996"/>
                  </a:cubicBezTo>
                  <a:cubicBezTo>
                    <a:pt x="941" y="996"/>
                    <a:pt x="1166" y="454"/>
                    <a:pt x="848" y="149"/>
                  </a:cubicBezTo>
                  <a:cubicBezTo>
                    <a:pt x="749" y="46"/>
                    <a:pt x="625" y="0"/>
                    <a:pt x="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7069500" y="4150925"/>
              <a:ext cx="137000" cy="113200"/>
            </a:xfrm>
            <a:custGeom>
              <a:avLst/>
              <a:gdLst/>
              <a:ahLst/>
              <a:cxnLst/>
              <a:rect l="l" t="t" r="r" b="b"/>
              <a:pathLst>
                <a:path w="5480" h="4528" extrusionOk="0">
                  <a:moveTo>
                    <a:pt x="0" y="1"/>
                  </a:moveTo>
                  <a:lnTo>
                    <a:pt x="0" y="4527"/>
                  </a:lnTo>
                  <a:lnTo>
                    <a:pt x="5480" y="4527"/>
                  </a:lnTo>
                  <a:lnTo>
                    <a:pt x="54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7"/>
            <p:cNvSpPr/>
            <p:nvPr/>
          </p:nvSpPr>
          <p:spPr>
            <a:xfrm>
              <a:off x="7004650" y="4003025"/>
              <a:ext cx="353400" cy="316350"/>
            </a:xfrm>
            <a:custGeom>
              <a:avLst/>
              <a:gdLst/>
              <a:ahLst/>
              <a:cxnLst/>
              <a:rect l="l" t="t" r="r" b="b"/>
              <a:pathLst>
                <a:path w="14136" h="12654" extrusionOk="0">
                  <a:moveTo>
                    <a:pt x="11237" y="5043"/>
                  </a:moveTo>
                  <a:cubicBezTo>
                    <a:pt x="12441" y="5043"/>
                    <a:pt x="13050" y="6513"/>
                    <a:pt x="12190" y="7360"/>
                  </a:cubicBezTo>
                  <a:cubicBezTo>
                    <a:pt x="11915" y="7638"/>
                    <a:pt x="11576" y="7763"/>
                    <a:pt x="11242" y="7763"/>
                  </a:cubicBezTo>
                  <a:cubicBezTo>
                    <a:pt x="10545" y="7763"/>
                    <a:pt x="9874" y="7221"/>
                    <a:pt x="9874" y="6407"/>
                  </a:cubicBezTo>
                  <a:cubicBezTo>
                    <a:pt x="9874" y="5652"/>
                    <a:pt x="10482" y="5043"/>
                    <a:pt x="11237" y="5043"/>
                  </a:cubicBezTo>
                  <a:close/>
                  <a:moveTo>
                    <a:pt x="12468" y="8868"/>
                  </a:moveTo>
                  <a:lnTo>
                    <a:pt x="12468" y="9742"/>
                  </a:lnTo>
                  <a:lnTo>
                    <a:pt x="9993" y="9742"/>
                  </a:lnTo>
                  <a:lnTo>
                    <a:pt x="9993" y="8868"/>
                  </a:lnTo>
                  <a:close/>
                  <a:moveTo>
                    <a:pt x="8947" y="5043"/>
                  </a:moveTo>
                  <a:lnTo>
                    <a:pt x="8947" y="11317"/>
                  </a:lnTo>
                  <a:lnTo>
                    <a:pt x="1721" y="11317"/>
                  </a:lnTo>
                  <a:lnTo>
                    <a:pt x="1721" y="5043"/>
                  </a:lnTo>
                  <a:close/>
                  <a:moveTo>
                    <a:pt x="12468" y="10443"/>
                  </a:moveTo>
                  <a:lnTo>
                    <a:pt x="12468" y="11317"/>
                  </a:lnTo>
                  <a:lnTo>
                    <a:pt x="9993" y="11317"/>
                  </a:lnTo>
                  <a:lnTo>
                    <a:pt x="9993" y="10443"/>
                  </a:lnTo>
                  <a:close/>
                  <a:moveTo>
                    <a:pt x="1363" y="1"/>
                  </a:moveTo>
                  <a:lnTo>
                    <a:pt x="622" y="451"/>
                  </a:lnTo>
                  <a:lnTo>
                    <a:pt x="2555" y="3654"/>
                  </a:lnTo>
                  <a:lnTo>
                    <a:pt x="0" y="3654"/>
                  </a:lnTo>
                  <a:lnTo>
                    <a:pt x="0" y="12654"/>
                  </a:lnTo>
                  <a:lnTo>
                    <a:pt x="14135" y="12654"/>
                  </a:lnTo>
                  <a:lnTo>
                    <a:pt x="14135" y="3654"/>
                  </a:lnTo>
                  <a:lnTo>
                    <a:pt x="5016" y="3654"/>
                  </a:lnTo>
                  <a:lnTo>
                    <a:pt x="6949" y="451"/>
                  </a:lnTo>
                  <a:lnTo>
                    <a:pt x="6207" y="1"/>
                  </a:lnTo>
                  <a:lnTo>
                    <a:pt x="3997" y="3654"/>
                  </a:lnTo>
                  <a:lnTo>
                    <a:pt x="3574" y="3654"/>
                  </a:lnTo>
                  <a:lnTo>
                    <a:pt x="13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7"/>
            <p:cNvSpPr/>
            <p:nvPr/>
          </p:nvSpPr>
          <p:spPr>
            <a:xfrm>
              <a:off x="7033100" y="4341200"/>
              <a:ext cx="296500" cy="34100"/>
            </a:xfrm>
            <a:custGeom>
              <a:avLst/>
              <a:gdLst/>
              <a:ahLst/>
              <a:cxnLst/>
              <a:rect l="l" t="t" r="r" b="b"/>
              <a:pathLst>
                <a:path w="11860" h="1364" extrusionOk="0">
                  <a:moveTo>
                    <a:pt x="0" y="0"/>
                  </a:moveTo>
                  <a:lnTo>
                    <a:pt x="503" y="1363"/>
                  </a:lnTo>
                  <a:lnTo>
                    <a:pt x="11356" y="1363"/>
                  </a:lnTo>
                  <a:lnTo>
                    <a:pt x="11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299"/>
        <p:cNvGrpSpPr/>
        <p:nvPr/>
      </p:nvGrpSpPr>
      <p:grpSpPr>
        <a:xfrm>
          <a:off x="0" y="0"/>
          <a:ext cx="0" cy="0"/>
          <a:chOff x="0" y="0"/>
          <a:chExt cx="0" cy="0"/>
        </a:xfrm>
      </p:grpSpPr>
      <p:sp>
        <p:nvSpPr>
          <p:cNvPr id="1300" name="Google Shape;1300;p48"/>
          <p:cNvSpPr txBox="1">
            <a:spLocks noGrp="1"/>
          </p:cNvSpPr>
          <p:nvPr>
            <p:ph type="title"/>
          </p:nvPr>
        </p:nvSpPr>
        <p:spPr>
          <a:xfrm>
            <a:off x="775000" y="1560200"/>
            <a:ext cx="4714500" cy="22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1301" name="Google Shape;1301;p48"/>
          <p:cNvGrpSpPr/>
          <p:nvPr/>
        </p:nvGrpSpPr>
        <p:grpSpPr>
          <a:xfrm>
            <a:off x="6055798" y="1452775"/>
            <a:ext cx="1934362" cy="2572050"/>
            <a:chOff x="6055798" y="639650"/>
            <a:chExt cx="1934362" cy="2572050"/>
          </a:xfrm>
        </p:grpSpPr>
        <p:sp>
          <p:nvSpPr>
            <p:cNvPr id="1302" name="Google Shape;1302;p48"/>
            <p:cNvSpPr/>
            <p:nvPr/>
          </p:nvSpPr>
          <p:spPr>
            <a:xfrm>
              <a:off x="6216981" y="698164"/>
              <a:ext cx="1505459" cy="234057"/>
            </a:xfrm>
            <a:custGeom>
              <a:avLst/>
              <a:gdLst/>
              <a:ahLst/>
              <a:cxnLst/>
              <a:rect l="l" t="t" r="r" b="b"/>
              <a:pathLst>
                <a:path w="19399" h="3016" extrusionOk="0">
                  <a:moveTo>
                    <a:pt x="0" y="0"/>
                  </a:moveTo>
                  <a:lnTo>
                    <a:pt x="0" y="3016"/>
                  </a:lnTo>
                  <a:lnTo>
                    <a:pt x="19398" y="3016"/>
                  </a:lnTo>
                  <a:lnTo>
                    <a:pt x="193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a:off x="6138213" y="639650"/>
              <a:ext cx="1660669" cy="81097"/>
            </a:xfrm>
            <a:custGeom>
              <a:avLst/>
              <a:gdLst/>
              <a:ahLst/>
              <a:cxnLst/>
              <a:rect l="l" t="t" r="r" b="b"/>
              <a:pathLst>
                <a:path w="21399" h="1045" extrusionOk="0">
                  <a:moveTo>
                    <a:pt x="522" y="0"/>
                  </a:moveTo>
                  <a:cubicBezTo>
                    <a:pt x="232" y="0"/>
                    <a:pt x="0" y="232"/>
                    <a:pt x="0" y="522"/>
                  </a:cubicBezTo>
                  <a:cubicBezTo>
                    <a:pt x="0" y="812"/>
                    <a:pt x="232" y="1044"/>
                    <a:pt x="522" y="1044"/>
                  </a:cubicBezTo>
                  <a:lnTo>
                    <a:pt x="20906" y="1044"/>
                  </a:lnTo>
                  <a:cubicBezTo>
                    <a:pt x="21196" y="1044"/>
                    <a:pt x="21399" y="812"/>
                    <a:pt x="21399" y="522"/>
                  </a:cubicBezTo>
                  <a:cubicBezTo>
                    <a:pt x="21399" y="232"/>
                    <a:pt x="21196" y="0"/>
                    <a:pt x="20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a:off x="6192225" y="2919053"/>
              <a:ext cx="1552721" cy="234134"/>
            </a:xfrm>
            <a:custGeom>
              <a:avLst/>
              <a:gdLst/>
              <a:ahLst/>
              <a:cxnLst/>
              <a:rect l="l" t="t" r="r" b="b"/>
              <a:pathLst>
                <a:path w="20008" h="3017" extrusionOk="0">
                  <a:moveTo>
                    <a:pt x="0" y="1"/>
                  </a:moveTo>
                  <a:lnTo>
                    <a:pt x="0" y="3016"/>
                  </a:lnTo>
                  <a:lnTo>
                    <a:pt x="20007" y="3016"/>
                  </a:lnTo>
                  <a:lnTo>
                    <a:pt x="20007" y="1"/>
                  </a:lnTo>
                  <a:close/>
                </a:path>
              </a:pathLst>
            </a:custGeom>
            <a:solidFill>
              <a:srgbClr val="442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a:off x="6129211" y="3130603"/>
              <a:ext cx="1678674" cy="81097"/>
            </a:xfrm>
            <a:custGeom>
              <a:avLst/>
              <a:gdLst/>
              <a:ahLst/>
              <a:cxnLst/>
              <a:rect l="l" t="t" r="r" b="b"/>
              <a:pathLst>
                <a:path w="21631" h="1045" extrusionOk="0">
                  <a:moveTo>
                    <a:pt x="638" y="0"/>
                  </a:moveTo>
                  <a:cubicBezTo>
                    <a:pt x="0" y="58"/>
                    <a:pt x="0" y="986"/>
                    <a:pt x="638" y="1044"/>
                  </a:cubicBezTo>
                  <a:lnTo>
                    <a:pt x="21022" y="1044"/>
                  </a:lnTo>
                  <a:cubicBezTo>
                    <a:pt x="21631" y="986"/>
                    <a:pt x="21631" y="58"/>
                    <a:pt x="21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158468" y="839715"/>
              <a:ext cx="1604483" cy="2230212"/>
            </a:xfrm>
            <a:custGeom>
              <a:avLst/>
              <a:gdLst/>
              <a:ahLst/>
              <a:cxnLst/>
              <a:rect l="l" t="t" r="r" b="b"/>
              <a:pathLst>
                <a:path w="20675" h="28738" extrusionOk="0">
                  <a:moveTo>
                    <a:pt x="20055" y="1"/>
                  </a:moveTo>
                  <a:cubicBezTo>
                    <a:pt x="20039" y="1"/>
                    <a:pt x="20023" y="2"/>
                    <a:pt x="20007" y="3"/>
                  </a:cubicBezTo>
                  <a:lnTo>
                    <a:pt x="899" y="206"/>
                  </a:lnTo>
                  <a:cubicBezTo>
                    <a:pt x="522" y="206"/>
                    <a:pt x="232" y="525"/>
                    <a:pt x="232" y="873"/>
                  </a:cubicBezTo>
                  <a:lnTo>
                    <a:pt x="0" y="28070"/>
                  </a:lnTo>
                  <a:cubicBezTo>
                    <a:pt x="0" y="28418"/>
                    <a:pt x="319" y="28737"/>
                    <a:pt x="696" y="28737"/>
                  </a:cubicBezTo>
                  <a:lnTo>
                    <a:pt x="20007" y="28737"/>
                  </a:lnTo>
                  <a:cubicBezTo>
                    <a:pt x="20384" y="28737"/>
                    <a:pt x="20674" y="28447"/>
                    <a:pt x="20674" y="28070"/>
                  </a:cubicBezTo>
                  <a:lnTo>
                    <a:pt x="20674" y="670"/>
                  </a:lnTo>
                  <a:cubicBezTo>
                    <a:pt x="20674" y="309"/>
                    <a:pt x="20408" y="1"/>
                    <a:pt x="20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a:off x="6112294" y="2025746"/>
              <a:ext cx="1738352" cy="991016"/>
            </a:xfrm>
            <a:custGeom>
              <a:avLst/>
              <a:gdLst/>
              <a:ahLst/>
              <a:cxnLst/>
              <a:rect l="l" t="t" r="r" b="b"/>
              <a:pathLst>
                <a:path w="22400" h="12770" extrusionOk="0">
                  <a:moveTo>
                    <a:pt x="20776" y="0"/>
                  </a:moveTo>
                  <a:cubicBezTo>
                    <a:pt x="20776" y="0"/>
                    <a:pt x="8772" y="7655"/>
                    <a:pt x="1407" y="9772"/>
                  </a:cubicBezTo>
                  <a:cubicBezTo>
                    <a:pt x="1" y="10158"/>
                    <a:pt x="89" y="12721"/>
                    <a:pt x="1074" y="12721"/>
                  </a:cubicBezTo>
                  <a:cubicBezTo>
                    <a:pt x="1125" y="12721"/>
                    <a:pt x="1178" y="12715"/>
                    <a:pt x="1233" y="12700"/>
                  </a:cubicBezTo>
                  <a:cubicBezTo>
                    <a:pt x="1812" y="12550"/>
                    <a:pt x="2939" y="12498"/>
                    <a:pt x="4377" y="12498"/>
                  </a:cubicBezTo>
                  <a:cubicBezTo>
                    <a:pt x="7655" y="12498"/>
                    <a:pt x="12549" y="12770"/>
                    <a:pt x="16234" y="12770"/>
                  </a:cubicBezTo>
                  <a:cubicBezTo>
                    <a:pt x="19029" y="12770"/>
                    <a:pt x="21128" y="12613"/>
                    <a:pt x="21298" y="12063"/>
                  </a:cubicBezTo>
                  <a:cubicBezTo>
                    <a:pt x="21617" y="10961"/>
                    <a:pt x="21762" y="9772"/>
                    <a:pt x="21675" y="8612"/>
                  </a:cubicBezTo>
                  <a:cubicBezTo>
                    <a:pt x="21675" y="8612"/>
                    <a:pt x="22400" y="7394"/>
                    <a:pt x="22226" y="6524"/>
                  </a:cubicBezTo>
                  <a:cubicBezTo>
                    <a:pt x="22052" y="5655"/>
                    <a:pt x="21530" y="5597"/>
                    <a:pt x="21530" y="5597"/>
                  </a:cubicBezTo>
                  <a:cubicBezTo>
                    <a:pt x="21820" y="4640"/>
                    <a:pt x="21907" y="3625"/>
                    <a:pt x="21733" y="2639"/>
                  </a:cubicBezTo>
                  <a:cubicBezTo>
                    <a:pt x="21530" y="1711"/>
                    <a:pt x="21211" y="841"/>
                    <a:pt x="2077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a:off x="6540975" y="839870"/>
              <a:ext cx="1118443" cy="751682"/>
            </a:xfrm>
            <a:custGeom>
              <a:avLst/>
              <a:gdLst/>
              <a:ahLst/>
              <a:cxnLst/>
              <a:rect l="l" t="t" r="r" b="b"/>
              <a:pathLst>
                <a:path w="14412" h="9686" extrusionOk="0">
                  <a:moveTo>
                    <a:pt x="11164" y="1"/>
                  </a:moveTo>
                  <a:lnTo>
                    <a:pt x="1" y="175"/>
                  </a:lnTo>
                  <a:cubicBezTo>
                    <a:pt x="30" y="3538"/>
                    <a:pt x="1015" y="6844"/>
                    <a:pt x="2813" y="9685"/>
                  </a:cubicBezTo>
                  <a:cubicBezTo>
                    <a:pt x="5452" y="9134"/>
                    <a:pt x="11512" y="6206"/>
                    <a:pt x="14411" y="4669"/>
                  </a:cubicBezTo>
                  <a:cubicBezTo>
                    <a:pt x="13918" y="2726"/>
                    <a:pt x="12440" y="1132"/>
                    <a:pt x="11164"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6333929" y="1000279"/>
              <a:ext cx="1426768" cy="1831090"/>
            </a:xfrm>
            <a:custGeom>
              <a:avLst/>
              <a:gdLst/>
              <a:ahLst/>
              <a:cxnLst/>
              <a:rect l="l" t="t" r="r" b="b"/>
              <a:pathLst>
                <a:path w="18385" h="23595" extrusionOk="0">
                  <a:moveTo>
                    <a:pt x="16963" y="0"/>
                  </a:moveTo>
                  <a:cubicBezTo>
                    <a:pt x="16809" y="0"/>
                    <a:pt x="16654" y="7"/>
                    <a:pt x="16499" y="22"/>
                  </a:cubicBezTo>
                  <a:cubicBezTo>
                    <a:pt x="16470" y="19"/>
                    <a:pt x="16440" y="17"/>
                    <a:pt x="16411" y="17"/>
                  </a:cubicBezTo>
                  <a:cubicBezTo>
                    <a:pt x="16151" y="17"/>
                    <a:pt x="15899" y="129"/>
                    <a:pt x="15716" y="311"/>
                  </a:cubicBezTo>
                  <a:cubicBezTo>
                    <a:pt x="15659" y="369"/>
                    <a:pt x="15630" y="456"/>
                    <a:pt x="15572" y="543"/>
                  </a:cubicBezTo>
                  <a:cubicBezTo>
                    <a:pt x="15427" y="688"/>
                    <a:pt x="15166" y="717"/>
                    <a:pt x="14934" y="775"/>
                  </a:cubicBezTo>
                  <a:cubicBezTo>
                    <a:pt x="14702" y="833"/>
                    <a:pt x="14470" y="1065"/>
                    <a:pt x="14586" y="1239"/>
                  </a:cubicBezTo>
                  <a:cubicBezTo>
                    <a:pt x="14197" y="1094"/>
                    <a:pt x="13788" y="1029"/>
                    <a:pt x="13376" y="1029"/>
                  </a:cubicBezTo>
                  <a:cubicBezTo>
                    <a:pt x="13296" y="1029"/>
                    <a:pt x="13216" y="1032"/>
                    <a:pt x="13136" y="1036"/>
                  </a:cubicBezTo>
                  <a:cubicBezTo>
                    <a:pt x="12643" y="1123"/>
                    <a:pt x="12121" y="1471"/>
                    <a:pt x="12092" y="1935"/>
                  </a:cubicBezTo>
                  <a:cubicBezTo>
                    <a:pt x="12092" y="2022"/>
                    <a:pt x="12063" y="2080"/>
                    <a:pt x="12034" y="2138"/>
                  </a:cubicBezTo>
                  <a:cubicBezTo>
                    <a:pt x="12005" y="2196"/>
                    <a:pt x="11947" y="2254"/>
                    <a:pt x="11889" y="2283"/>
                  </a:cubicBezTo>
                  <a:cubicBezTo>
                    <a:pt x="11715" y="2457"/>
                    <a:pt x="11657" y="2689"/>
                    <a:pt x="11744" y="2921"/>
                  </a:cubicBezTo>
                  <a:cubicBezTo>
                    <a:pt x="11019" y="3298"/>
                    <a:pt x="10526" y="4081"/>
                    <a:pt x="10497" y="4922"/>
                  </a:cubicBezTo>
                  <a:cubicBezTo>
                    <a:pt x="10526" y="5473"/>
                    <a:pt x="10787" y="5995"/>
                    <a:pt x="11222" y="6343"/>
                  </a:cubicBezTo>
                  <a:cubicBezTo>
                    <a:pt x="11222" y="6372"/>
                    <a:pt x="11193" y="6400"/>
                    <a:pt x="11164" y="6429"/>
                  </a:cubicBezTo>
                  <a:lnTo>
                    <a:pt x="7569" y="1210"/>
                  </a:lnTo>
                  <a:lnTo>
                    <a:pt x="6757" y="1877"/>
                  </a:lnTo>
                  <a:cubicBezTo>
                    <a:pt x="6757" y="1877"/>
                    <a:pt x="7888" y="6198"/>
                    <a:pt x="9048" y="8691"/>
                  </a:cubicBezTo>
                  <a:cubicBezTo>
                    <a:pt x="8294" y="9532"/>
                    <a:pt x="7656" y="10460"/>
                    <a:pt x="7192" y="11504"/>
                  </a:cubicBezTo>
                  <a:lnTo>
                    <a:pt x="7337" y="11707"/>
                  </a:lnTo>
                  <a:cubicBezTo>
                    <a:pt x="6844" y="12403"/>
                    <a:pt x="6409" y="13127"/>
                    <a:pt x="6003" y="13881"/>
                  </a:cubicBezTo>
                  <a:lnTo>
                    <a:pt x="5887" y="13852"/>
                  </a:lnTo>
                  <a:cubicBezTo>
                    <a:pt x="4408" y="16375"/>
                    <a:pt x="2669" y="19245"/>
                    <a:pt x="2060" y="20898"/>
                  </a:cubicBezTo>
                  <a:cubicBezTo>
                    <a:pt x="1364" y="21043"/>
                    <a:pt x="668" y="21217"/>
                    <a:pt x="1" y="21449"/>
                  </a:cubicBezTo>
                  <a:cubicBezTo>
                    <a:pt x="488" y="21591"/>
                    <a:pt x="1004" y="21662"/>
                    <a:pt x="1518" y="21662"/>
                  </a:cubicBezTo>
                  <a:cubicBezTo>
                    <a:pt x="1738" y="21662"/>
                    <a:pt x="1958" y="21649"/>
                    <a:pt x="2176" y="21623"/>
                  </a:cubicBezTo>
                  <a:cubicBezTo>
                    <a:pt x="2234" y="21449"/>
                    <a:pt x="2292" y="21246"/>
                    <a:pt x="2263" y="21072"/>
                  </a:cubicBezTo>
                  <a:cubicBezTo>
                    <a:pt x="3352" y="19811"/>
                    <a:pt x="7305" y="16026"/>
                    <a:pt x="8038" y="16026"/>
                  </a:cubicBezTo>
                  <a:cubicBezTo>
                    <a:pt x="8046" y="16026"/>
                    <a:pt x="8054" y="16026"/>
                    <a:pt x="8062" y="16027"/>
                  </a:cubicBezTo>
                  <a:cubicBezTo>
                    <a:pt x="8903" y="16143"/>
                    <a:pt x="12672" y="23595"/>
                    <a:pt x="12672" y="23595"/>
                  </a:cubicBezTo>
                  <a:lnTo>
                    <a:pt x="12846" y="23508"/>
                  </a:lnTo>
                  <a:cubicBezTo>
                    <a:pt x="11947" y="20898"/>
                    <a:pt x="11570" y="18115"/>
                    <a:pt x="11715" y="15360"/>
                  </a:cubicBezTo>
                  <a:lnTo>
                    <a:pt x="11541" y="15331"/>
                  </a:lnTo>
                  <a:lnTo>
                    <a:pt x="11541" y="15186"/>
                  </a:lnTo>
                  <a:cubicBezTo>
                    <a:pt x="11918" y="15389"/>
                    <a:pt x="12150" y="15505"/>
                    <a:pt x="12150" y="15505"/>
                  </a:cubicBezTo>
                  <a:cubicBezTo>
                    <a:pt x="12150" y="15505"/>
                    <a:pt x="12846" y="13504"/>
                    <a:pt x="13397" y="11823"/>
                  </a:cubicBezTo>
                  <a:lnTo>
                    <a:pt x="18384" y="15273"/>
                  </a:lnTo>
                  <a:lnTo>
                    <a:pt x="18384" y="13330"/>
                  </a:lnTo>
                  <a:cubicBezTo>
                    <a:pt x="17427" y="12519"/>
                    <a:pt x="16064" y="11301"/>
                    <a:pt x="14876" y="10170"/>
                  </a:cubicBezTo>
                  <a:cubicBezTo>
                    <a:pt x="15253" y="10170"/>
                    <a:pt x="15601" y="10054"/>
                    <a:pt x="15919" y="9880"/>
                  </a:cubicBezTo>
                  <a:cubicBezTo>
                    <a:pt x="16100" y="10377"/>
                    <a:pt x="16668" y="10680"/>
                    <a:pt x="17281" y="10680"/>
                  </a:cubicBezTo>
                  <a:cubicBezTo>
                    <a:pt x="17454" y="10680"/>
                    <a:pt x="17631" y="10656"/>
                    <a:pt x="17804" y="10605"/>
                  </a:cubicBezTo>
                  <a:cubicBezTo>
                    <a:pt x="18007" y="10547"/>
                    <a:pt x="18210" y="10431"/>
                    <a:pt x="18384" y="10315"/>
                  </a:cubicBezTo>
                  <a:lnTo>
                    <a:pt x="18384" y="224"/>
                  </a:lnTo>
                  <a:cubicBezTo>
                    <a:pt x="17923" y="71"/>
                    <a:pt x="17445" y="0"/>
                    <a:pt x="1696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a:off x="6561230" y="698164"/>
              <a:ext cx="1012668" cy="803367"/>
            </a:xfrm>
            <a:custGeom>
              <a:avLst/>
              <a:gdLst/>
              <a:ahLst/>
              <a:cxnLst/>
              <a:rect l="l" t="t" r="r" b="b"/>
              <a:pathLst>
                <a:path w="13049" h="10352" extrusionOk="0">
                  <a:moveTo>
                    <a:pt x="8554" y="0"/>
                  </a:moveTo>
                  <a:cubicBezTo>
                    <a:pt x="6611" y="261"/>
                    <a:pt x="1" y="1450"/>
                    <a:pt x="1" y="1450"/>
                  </a:cubicBezTo>
                  <a:cubicBezTo>
                    <a:pt x="319" y="4639"/>
                    <a:pt x="1450" y="7713"/>
                    <a:pt x="3277" y="10351"/>
                  </a:cubicBezTo>
                  <a:cubicBezTo>
                    <a:pt x="5829" y="9801"/>
                    <a:pt x="10236" y="8119"/>
                    <a:pt x="13048" y="6640"/>
                  </a:cubicBezTo>
                  <a:cubicBezTo>
                    <a:pt x="12063" y="3306"/>
                    <a:pt x="9192" y="667"/>
                    <a:pt x="85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a:off x="6561230" y="677909"/>
              <a:ext cx="1012668" cy="537880"/>
            </a:xfrm>
            <a:custGeom>
              <a:avLst/>
              <a:gdLst/>
              <a:ahLst/>
              <a:cxnLst/>
              <a:rect l="l" t="t" r="r" b="b"/>
              <a:pathLst>
                <a:path w="13049" h="6931" extrusionOk="0">
                  <a:moveTo>
                    <a:pt x="8583" y="0"/>
                  </a:moveTo>
                  <a:cubicBezTo>
                    <a:pt x="6640" y="290"/>
                    <a:pt x="1" y="1711"/>
                    <a:pt x="1" y="1711"/>
                  </a:cubicBezTo>
                  <a:cubicBezTo>
                    <a:pt x="1" y="1711"/>
                    <a:pt x="1" y="1827"/>
                    <a:pt x="30" y="2030"/>
                  </a:cubicBezTo>
                  <a:cubicBezTo>
                    <a:pt x="493" y="1943"/>
                    <a:pt x="6640" y="812"/>
                    <a:pt x="8496" y="522"/>
                  </a:cubicBezTo>
                  <a:cubicBezTo>
                    <a:pt x="9134" y="1218"/>
                    <a:pt x="11889" y="3741"/>
                    <a:pt x="12961" y="6930"/>
                  </a:cubicBezTo>
                  <a:lnTo>
                    <a:pt x="13048" y="6872"/>
                  </a:lnTo>
                  <a:cubicBezTo>
                    <a:pt x="12063" y="3567"/>
                    <a:pt x="9221" y="696"/>
                    <a:pt x="858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6561230" y="774604"/>
              <a:ext cx="1012668" cy="767436"/>
            </a:xfrm>
            <a:custGeom>
              <a:avLst/>
              <a:gdLst/>
              <a:ahLst/>
              <a:cxnLst/>
              <a:rect l="l" t="t" r="r" b="b"/>
              <a:pathLst>
                <a:path w="13049" h="9889" extrusionOk="0">
                  <a:moveTo>
                    <a:pt x="9714" y="1"/>
                  </a:moveTo>
                  <a:lnTo>
                    <a:pt x="9714" y="1"/>
                  </a:lnTo>
                  <a:cubicBezTo>
                    <a:pt x="10439" y="1422"/>
                    <a:pt x="10845" y="3016"/>
                    <a:pt x="10381" y="4118"/>
                  </a:cubicBezTo>
                  <a:cubicBezTo>
                    <a:pt x="8177" y="5858"/>
                    <a:pt x="6293" y="6931"/>
                    <a:pt x="3770" y="7482"/>
                  </a:cubicBezTo>
                  <a:cubicBezTo>
                    <a:pt x="1305" y="4147"/>
                    <a:pt x="232" y="2176"/>
                    <a:pt x="1" y="552"/>
                  </a:cubicBezTo>
                  <a:lnTo>
                    <a:pt x="1" y="552"/>
                  </a:lnTo>
                  <a:cubicBezTo>
                    <a:pt x="146" y="3886"/>
                    <a:pt x="1218" y="7105"/>
                    <a:pt x="3045" y="9888"/>
                  </a:cubicBezTo>
                  <a:cubicBezTo>
                    <a:pt x="5626" y="9337"/>
                    <a:pt x="10236" y="7105"/>
                    <a:pt x="13048" y="5626"/>
                  </a:cubicBezTo>
                  <a:cubicBezTo>
                    <a:pt x="12382" y="3364"/>
                    <a:pt x="10816" y="1306"/>
                    <a:pt x="9714"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7135030" y="963261"/>
              <a:ext cx="855129" cy="828744"/>
            </a:xfrm>
            <a:custGeom>
              <a:avLst/>
              <a:gdLst/>
              <a:ahLst/>
              <a:cxnLst/>
              <a:rect l="l" t="t" r="r" b="b"/>
              <a:pathLst>
                <a:path w="11019" h="10679" extrusionOk="0">
                  <a:moveTo>
                    <a:pt x="6010" y="0"/>
                  </a:moveTo>
                  <a:cubicBezTo>
                    <a:pt x="5757" y="0"/>
                    <a:pt x="5513" y="89"/>
                    <a:pt x="5336" y="267"/>
                  </a:cubicBezTo>
                  <a:cubicBezTo>
                    <a:pt x="5249" y="325"/>
                    <a:pt x="5220" y="412"/>
                    <a:pt x="5162" y="499"/>
                  </a:cubicBezTo>
                  <a:cubicBezTo>
                    <a:pt x="5017" y="643"/>
                    <a:pt x="4756" y="643"/>
                    <a:pt x="4524" y="701"/>
                  </a:cubicBezTo>
                  <a:cubicBezTo>
                    <a:pt x="4292" y="759"/>
                    <a:pt x="4060" y="991"/>
                    <a:pt x="4176" y="1165"/>
                  </a:cubicBezTo>
                  <a:cubicBezTo>
                    <a:pt x="3771" y="1014"/>
                    <a:pt x="3344" y="928"/>
                    <a:pt x="2914" y="928"/>
                  </a:cubicBezTo>
                  <a:cubicBezTo>
                    <a:pt x="2851" y="928"/>
                    <a:pt x="2789" y="930"/>
                    <a:pt x="2726" y="933"/>
                  </a:cubicBezTo>
                  <a:cubicBezTo>
                    <a:pt x="2204" y="1020"/>
                    <a:pt x="1711" y="1368"/>
                    <a:pt x="1624" y="1803"/>
                  </a:cubicBezTo>
                  <a:cubicBezTo>
                    <a:pt x="1624" y="1890"/>
                    <a:pt x="1595" y="1948"/>
                    <a:pt x="1566" y="2006"/>
                  </a:cubicBezTo>
                  <a:cubicBezTo>
                    <a:pt x="1537" y="2064"/>
                    <a:pt x="1479" y="2122"/>
                    <a:pt x="1421" y="2151"/>
                  </a:cubicBezTo>
                  <a:cubicBezTo>
                    <a:pt x="1247" y="2325"/>
                    <a:pt x="1189" y="2557"/>
                    <a:pt x="1276" y="2789"/>
                  </a:cubicBezTo>
                  <a:cubicBezTo>
                    <a:pt x="522" y="3166"/>
                    <a:pt x="29" y="3920"/>
                    <a:pt x="0" y="4761"/>
                  </a:cubicBezTo>
                  <a:cubicBezTo>
                    <a:pt x="0" y="5312"/>
                    <a:pt x="261" y="5834"/>
                    <a:pt x="667" y="6182"/>
                  </a:cubicBezTo>
                  <a:cubicBezTo>
                    <a:pt x="493" y="6414"/>
                    <a:pt x="435" y="6733"/>
                    <a:pt x="522" y="6993"/>
                  </a:cubicBezTo>
                  <a:cubicBezTo>
                    <a:pt x="609" y="7341"/>
                    <a:pt x="899" y="7573"/>
                    <a:pt x="1247" y="7631"/>
                  </a:cubicBezTo>
                  <a:cubicBezTo>
                    <a:pt x="1334" y="7631"/>
                    <a:pt x="1421" y="7660"/>
                    <a:pt x="1479" y="7689"/>
                  </a:cubicBezTo>
                  <a:cubicBezTo>
                    <a:pt x="1537" y="7747"/>
                    <a:pt x="1566" y="7805"/>
                    <a:pt x="1566" y="7863"/>
                  </a:cubicBezTo>
                  <a:cubicBezTo>
                    <a:pt x="1769" y="8356"/>
                    <a:pt x="2204" y="8704"/>
                    <a:pt x="2726" y="8791"/>
                  </a:cubicBezTo>
                  <a:cubicBezTo>
                    <a:pt x="2581" y="8791"/>
                    <a:pt x="2465" y="8907"/>
                    <a:pt x="2436" y="9052"/>
                  </a:cubicBezTo>
                  <a:cubicBezTo>
                    <a:pt x="2436" y="9168"/>
                    <a:pt x="2465" y="9313"/>
                    <a:pt x="2552" y="9400"/>
                  </a:cubicBezTo>
                  <a:cubicBezTo>
                    <a:pt x="2895" y="9870"/>
                    <a:pt x="3520" y="10126"/>
                    <a:pt x="4152" y="10126"/>
                  </a:cubicBezTo>
                  <a:cubicBezTo>
                    <a:pt x="4535" y="10126"/>
                    <a:pt x="4921" y="10032"/>
                    <a:pt x="5249" y="9835"/>
                  </a:cubicBezTo>
                  <a:cubicBezTo>
                    <a:pt x="5434" y="10368"/>
                    <a:pt x="6026" y="10678"/>
                    <a:pt x="6656" y="10678"/>
                  </a:cubicBezTo>
                  <a:cubicBezTo>
                    <a:pt x="6815" y="10678"/>
                    <a:pt x="6976" y="10659"/>
                    <a:pt x="7133" y="10618"/>
                  </a:cubicBezTo>
                  <a:cubicBezTo>
                    <a:pt x="7887" y="10386"/>
                    <a:pt x="8496" y="9864"/>
                    <a:pt x="8844" y="9168"/>
                  </a:cubicBezTo>
                  <a:cubicBezTo>
                    <a:pt x="9047" y="8762"/>
                    <a:pt x="9134" y="8240"/>
                    <a:pt x="8786" y="8008"/>
                  </a:cubicBezTo>
                  <a:lnTo>
                    <a:pt x="8786" y="8008"/>
                  </a:lnTo>
                  <a:cubicBezTo>
                    <a:pt x="8803" y="8011"/>
                    <a:pt x="8821" y="8012"/>
                    <a:pt x="8838" y="8012"/>
                  </a:cubicBezTo>
                  <a:cubicBezTo>
                    <a:pt x="9023" y="8012"/>
                    <a:pt x="9197" y="7875"/>
                    <a:pt x="9250" y="7689"/>
                  </a:cubicBezTo>
                  <a:cubicBezTo>
                    <a:pt x="9221" y="7631"/>
                    <a:pt x="9250" y="7573"/>
                    <a:pt x="9250" y="7486"/>
                  </a:cubicBezTo>
                  <a:cubicBezTo>
                    <a:pt x="9308" y="7428"/>
                    <a:pt x="9366" y="7370"/>
                    <a:pt x="9453" y="7370"/>
                  </a:cubicBezTo>
                  <a:cubicBezTo>
                    <a:pt x="10410" y="6935"/>
                    <a:pt x="11019" y="5921"/>
                    <a:pt x="10787" y="5051"/>
                  </a:cubicBezTo>
                  <a:cubicBezTo>
                    <a:pt x="10613" y="4529"/>
                    <a:pt x="10323" y="4065"/>
                    <a:pt x="9888" y="3688"/>
                  </a:cubicBezTo>
                  <a:cubicBezTo>
                    <a:pt x="9714" y="3485"/>
                    <a:pt x="9511" y="3340"/>
                    <a:pt x="9250" y="3282"/>
                  </a:cubicBezTo>
                  <a:cubicBezTo>
                    <a:pt x="9424" y="2992"/>
                    <a:pt x="9598" y="2615"/>
                    <a:pt x="9453" y="2325"/>
                  </a:cubicBezTo>
                  <a:cubicBezTo>
                    <a:pt x="9395" y="2238"/>
                    <a:pt x="9308" y="2180"/>
                    <a:pt x="9250" y="2064"/>
                  </a:cubicBezTo>
                  <a:cubicBezTo>
                    <a:pt x="9221" y="1948"/>
                    <a:pt x="9192" y="1832"/>
                    <a:pt x="9163" y="1716"/>
                  </a:cubicBezTo>
                  <a:cubicBezTo>
                    <a:pt x="9163" y="1571"/>
                    <a:pt x="9018" y="1484"/>
                    <a:pt x="8902" y="1484"/>
                  </a:cubicBezTo>
                  <a:cubicBezTo>
                    <a:pt x="8989" y="1165"/>
                    <a:pt x="8902" y="846"/>
                    <a:pt x="8641" y="643"/>
                  </a:cubicBezTo>
                  <a:cubicBezTo>
                    <a:pt x="8097" y="125"/>
                    <a:pt x="7229" y="1"/>
                    <a:pt x="6409" y="1"/>
                  </a:cubicBezTo>
                  <a:cubicBezTo>
                    <a:pt x="6311" y="1"/>
                    <a:pt x="6214" y="2"/>
                    <a:pt x="6118" y="6"/>
                  </a:cubicBezTo>
                  <a:cubicBezTo>
                    <a:pt x="6082" y="2"/>
                    <a:pt x="6046" y="0"/>
                    <a:pt x="6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7137281" y="1141441"/>
              <a:ext cx="852879" cy="650563"/>
            </a:xfrm>
            <a:custGeom>
              <a:avLst/>
              <a:gdLst/>
              <a:ahLst/>
              <a:cxnLst/>
              <a:rect l="l" t="t" r="r" b="b"/>
              <a:pathLst>
                <a:path w="10990" h="8383" extrusionOk="0">
                  <a:moveTo>
                    <a:pt x="9395" y="0"/>
                  </a:moveTo>
                  <a:cubicBezTo>
                    <a:pt x="9076" y="870"/>
                    <a:pt x="8264" y="1102"/>
                    <a:pt x="7510" y="1450"/>
                  </a:cubicBezTo>
                  <a:cubicBezTo>
                    <a:pt x="7264" y="1573"/>
                    <a:pt x="7248" y="2051"/>
                    <a:pt x="7089" y="2051"/>
                  </a:cubicBezTo>
                  <a:cubicBezTo>
                    <a:pt x="7061" y="2051"/>
                    <a:pt x="7028" y="2036"/>
                    <a:pt x="6988" y="2001"/>
                  </a:cubicBezTo>
                  <a:cubicBezTo>
                    <a:pt x="6959" y="2146"/>
                    <a:pt x="6814" y="2204"/>
                    <a:pt x="6698" y="2204"/>
                  </a:cubicBezTo>
                  <a:cubicBezTo>
                    <a:pt x="6582" y="2175"/>
                    <a:pt x="6466" y="2146"/>
                    <a:pt x="6321" y="2146"/>
                  </a:cubicBezTo>
                  <a:cubicBezTo>
                    <a:pt x="6234" y="2146"/>
                    <a:pt x="6118" y="2204"/>
                    <a:pt x="6031" y="2204"/>
                  </a:cubicBezTo>
                  <a:cubicBezTo>
                    <a:pt x="6006" y="2209"/>
                    <a:pt x="5980" y="2211"/>
                    <a:pt x="5955" y="2211"/>
                  </a:cubicBezTo>
                  <a:cubicBezTo>
                    <a:pt x="5671" y="2211"/>
                    <a:pt x="5433" y="1922"/>
                    <a:pt x="5220" y="1682"/>
                  </a:cubicBezTo>
                  <a:cubicBezTo>
                    <a:pt x="5075" y="1885"/>
                    <a:pt x="4843" y="2059"/>
                    <a:pt x="4582" y="2146"/>
                  </a:cubicBezTo>
                  <a:cubicBezTo>
                    <a:pt x="4165" y="2354"/>
                    <a:pt x="3677" y="2469"/>
                    <a:pt x="3183" y="2469"/>
                  </a:cubicBezTo>
                  <a:cubicBezTo>
                    <a:pt x="3127" y="2469"/>
                    <a:pt x="3072" y="2468"/>
                    <a:pt x="3016" y="2465"/>
                  </a:cubicBezTo>
                  <a:cubicBezTo>
                    <a:pt x="2117" y="2349"/>
                    <a:pt x="1363" y="1421"/>
                    <a:pt x="1334" y="406"/>
                  </a:cubicBezTo>
                  <a:cubicBezTo>
                    <a:pt x="1363" y="319"/>
                    <a:pt x="1334" y="232"/>
                    <a:pt x="1305" y="174"/>
                  </a:cubicBezTo>
                  <a:cubicBezTo>
                    <a:pt x="1276" y="174"/>
                    <a:pt x="1276" y="145"/>
                    <a:pt x="1276" y="145"/>
                  </a:cubicBezTo>
                  <a:lnTo>
                    <a:pt x="1276" y="145"/>
                  </a:lnTo>
                  <a:cubicBezTo>
                    <a:pt x="1218" y="261"/>
                    <a:pt x="1247" y="377"/>
                    <a:pt x="1305" y="493"/>
                  </a:cubicBezTo>
                  <a:cubicBezTo>
                    <a:pt x="522" y="870"/>
                    <a:pt x="29" y="1624"/>
                    <a:pt x="0" y="2494"/>
                  </a:cubicBezTo>
                  <a:cubicBezTo>
                    <a:pt x="0" y="3045"/>
                    <a:pt x="261" y="3567"/>
                    <a:pt x="667" y="3915"/>
                  </a:cubicBezTo>
                  <a:cubicBezTo>
                    <a:pt x="493" y="4147"/>
                    <a:pt x="435" y="4437"/>
                    <a:pt x="522" y="4726"/>
                  </a:cubicBezTo>
                  <a:cubicBezTo>
                    <a:pt x="638" y="5045"/>
                    <a:pt x="899" y="5277"/>
                    <a:pt x="1247" y="5335"/>
                  </a:cubicBezTo>
                  <a:cubicBezTo>
                    <a:pt x="1334" y="5335"/>
                    <a:pt x="1421" y="5364"/>
                    <a:pt x="1479" y="5422"/>
                  </a:cubicBezTo>
                  <a:cubicBezTo>
                    <a:pt x="1537" y="5451"/>
                    <a:pt x="1566" y="5509"/>
                    <a:pt x="1595" y="5567"/>
                  </a:cubicBezTo>
                  <a:cubicBezTo>
                    <a:pt x="1798" y="6060"/>
                    <a:pt x="2233" y="6408"/>
                    <a:pt x="2755" y="6495"/>
                  </a:cubicBezTo>
                  <a:cubicBezTo>
                    <a:pt x="2610" y="6495"/>
                    <a:pt x="2465" y="6611"/>
                    <a:pt x="2465" y="6756"/>
                  </a:cubicBezTo>
                  <a:cubicBezTo>
                    <a:pt x="2436" y="6901"/>
                    <a:pt x="2494" y="7017"/>
                    <a:pt x="2581" y="7133"/>
                  </a:cubicBezTo>
                  <a:cubicBezTo>
                    <a:pt x="2901" y="7595"/>
                    <a:pt x="3503" y="7839"/>
                    <a:pt x="4129" y="7839"/>
                  </a:cubicBezTo>
                  <a:cubicBezTo>
                    <a:pt x="4524" y="7839"/>
                    <a:pt x="4929" y="7741"/>
                    <a:pt x="5278" y="7539"/>
                  </a:cubicBezTo>
                  <a:cubicBezTo>
                    <a:pt x="5440" y="8072"/>
                    <a:pt x="6027" y="8382"/>
                    <a:pt x="6656" y="8382"/>
                  </a:cubicBezTo>
                  <a:cubicBezTo>
                    <a:pt x="6815" y="8382"/>
                    <a:pt x="6976" y="8363"/>
                    <a:pt x="7133" y="8322"/>
                  </a:cubicBezTo>
                  <a:cubicBezTo>
                    <a:pt x="7887" y="8119"/>
                    <a:pt x="8525" y="7597"/>
                    <a:pt x="8844" y="6872"/>
                  </a:cubicBezTo>
                  <a:cubicBezTo>
                    <a:pt x="9047" y="6495"/>
                    <a:pt x="9134" y="5973"/>
                    <a:pt x="8786" y="5712"/>
                  </a:cubicBezTo>
                  <a:lnTo>
                    <a:pt x="8786" y="5712"/>
                  </a:lnTo>
                  <a:cubicBezTo>
                    <a:pt x="8817" y="5721"/>
                    <a:pt x="8847" y="5725"/>
                    <a:pt x="8877" y="5725"/>
                  </a:cubicBezTo>
                  <a:cubicBezTo>
                    <a:pt x="9047" y="5725"/>
                    <a:pt x="9201" y="5595"/>
                    <a:pt x="9250" y="5422"/>
                  </a:cubicBezTo>
                  <a:cubicBezTo>
                    <a:pt x="9221" y="5335"/>
                    <a:pt x="9250" y="5277"/>
                    <a:pt x="9279" y="5219"/>
                  </a:cubicBezTo>
                  <a:cubicBezTo>
                    <a:pt x="9308" y="5161"/>
                    <a:pt x="9395" y="5103"/>
                    <a:pt x="9453" y="5074"/>
                  </a:cubicBezTo>
                  <a:cubicBezTo>
                    <a:pt x="10381" y="4639"/>
                    <a:pt x="10990" y="3625"/>
                    <a:pt x="10758" y="2755"/>
                  </a:cubicBezTo>
                  <a:cubicBezTo>
                    <a:pt x="10584" y="2233"/>
                    <a:pt x="10294" y="1769"/>
                    <a:pt x="9859" y="1392"/>
                  </a:cubicBezTo>
                  <a:cubicBezTo>
                    <a:pt x="9685" y="1189"/>
                    <a:pt x="9482" y="1044"/>
                    <a:pt x="9221" y="986"/>
                  </a:cubicBezTo>
                  <a:cubicBezTo>
                    <a:pt x="9395" y="696"/>
                    <a:pt x="9569" y="319"/>
                    <a:pt x="9424" y="29"/>
                  </a:cubicBezTo>
                  <a:lnTo>
                    <a:pt x="9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8"/>
            <p:cNvSpPr/>
            <p:nvPr/>
          </p:nvSpPr>
          <p:spPr>
            <a:xfrm>
              <a:off x="6549977" y="1757933"/>
              <a:ext cx="706671" cy="958732"/>
            </a:xfrm>
            <a:custGeom>
              <a:avLst/>
              <a:gdLst/>
              <a:ahLst/>
              <a:cxnLst/>
              <a:rect l="l" t="t" r="r" b="b"/>
              <a:pathLst>
                <a:path w="9106" h="12354" extrusionOk="0">
                  <a:moveTo>
                    <a:pt x="5394" y="1"/>
                  </a:moveTo>
                  <a:cubicBezTo>
                    <a:pt x="3422" y="1509"/>
                    <a:pt x="841" y="7192"/>
                    <a:pt x="1" y="9453"/>
                  </a:cubicBezTo>
                  <a:cubicBezTo>
                    <a:pt x="1" y="9453"/>
                    <a:pt x="4011" y="5189"/>
                    <a:pt x="4896" y="5189"/>
                  </a:cubicBezTo>
                  <a:cubicBezTo>
                    <a:pt x="4908" y="5189"/>
                    <a:pt x="4919" y="5190"/>
                    <a:pt x="4930" y="5191"/>
                  </a:cubicBezTo>
                  <a:cubicBezTo>
                    <a:pt x="5771" y="5336"/>
                    <a:pt x="9105" y="12353"/>
                    <a:pt x="9105" y="12353"/>
                  </a:cubicBezTo>
                  <a:cubicBezTo>
                    <a:pt x="7220" y="6554"/>
                    <a:pt x="9018" y="2031"/>
                    <a:pt x="9018" y="2031"/>
                  </a:cubicBezTo>
                  <a:lnTo>
                    <a:pt x="5394" y="1"/>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8"/>
            <p:cNvSpPr/>
            <p:nvPr/>
          </p:nvSpPr>
          <p:spPr>
            <a:xfrm>
              <a:off x="6549977" y="1757933"/>
              <a:ext cx="706671" cy="958732"/>
            </a:xfrm>
            <a:custGeom>
              <a:avLst/>
              <a:gdLst/>
              <a:ahLst/>
              <a:cxnLst/>
              <a:rect l="l" t="t" r="r" b="b"/>
              <a:pathLst>
                <a:path w="9106" h="12354" extrusionOk="0">
                  <a:moveTo>
                    <a:pt x="5394" y="1"/>
                  </a:moveTo>
                  <a:cubicBezTo>
                    <a:pt x="4814" y="465"/>
                    <a:pt x="4321" y="1045"/>
                    <a:pt x="3944" y="1654"/>
                  </a:cubicBezTo>
                  <a:lnTo>
                    <a:pt x="6554" y="4089"/>
                  </a:lnTo>
                  <a:cubicBezTo>
                    <a:pt x="6554" y="4089"/>
                    <a:pt x="4408" y="3625"/>
                    <a:pt x="3161" y="2843"/>
                  </a:cubicBezTo>
                  <a:cubicBezTo>
                    <a:pt x="1943" y="4959"/>
                    <a:pt x="870" y="7163"/>
                    <a:pt x="1" y="9453"/>
                  </a:cubicBezTo>
                  <a:cubicBezTo>
                    <a:pt x="1" y="9453"/>
                    <a:pt x="4011" y="5189"/>
                    <a:pt x="4896" y="5189"/>
                  </a:cubicBezTo>
                  <a:cubicBezTo>
                    <a:pt x="4908" y="5189"/>
                    <a:pt x="4919" y="5190"/>
                    <a:pt x="4930" y="5191"/>
                  </a:cubicBezTo>
                  <a:cubicBezTo>
                    <a:pt x="5742" y="5336"/>
                    <a:pt x="9105" y="12353"/>
                    <a:pt x="9105" y="12353"/>
                  </a:cubicBezTo>
                  <a:cubicBezTo>
                    <a:pt x="7220" y="6554"/>
                    <a:pt x="9018" y="2031"/>
                    <a:pt x="9018" y="2031"/>
                  </a:cubicBezTo>
                  <a:lnTo>
                    <a:pt x="5394"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a:off x="6867221" y="1508123"/>
              <a:ext cx="542381" cy="648235"/>
            </a:xfrm>
            <a:custGeom>
              <a:avLst/>
              <a:gdLst/>
              <a:ahLst/>
              <a:cxnLst/>
              <a:rect l="l" t="t" r="r" b="b"/>
              <a:pathLst>
                <a:path w="6989" h="8353" extrusionOk="0">
                  <a:moveTo>
                    <a:pt x="4305" y="0"/>
                  </a:moveTo>
                  <a:cubicBezTo>
                    <a:pt x="3752" y="0"/>
                    <a:pt x="1" y="4235"/>
                    <a:pt x="1" y="4235"/>
                  </a:cubicBezTo>
                  <a:cubicBezTo>
                    <a:pt x="1596" y="6641"/>
                    <a:pt x="4872" y="8352"/>
                    <a:pt x="4872" y="8352"/>
                  </a:cubicBezTo>
                  <a:cubicBezTo>
                    <a:pt x="4872" y="8352"/>
                    <a:pt x="6873" y="2930"/>
                    <a:pt x="6931" y="2553"/>
                  </a:cubicBezTo>
                  <a:cubicBezTo>
                    <a:pt x="6989" y="2147"/>
                    <a:pt x="4843" y="88"/>
                    <a:pt x="4321" y="1"/>
                  </a:cubicBezTo>
                  <a:cubicBezTo>
                    <a:pt x="4316" y="1"/>
                    <a:pt x="4311" y="0"/>
                    <a:pt x="4305" y="0"/>
                  </a:cubicBez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a:off x="7171038" y="1508201"/>
              <a:ext cx="238558" cy="209766"/>
            </a:xfrm>
            <a:custGeom>
              <a:avLst/>
              <a:gdLst/>
              <a:ahLst/>
              <a:cxnLst/>
              <a:rect l="l" t="t" r="r" b="b"/>
              <a:pathLst>
                <a:path w="3074" h="2703" extrusionOk="0">
                  <a:moveTo>
                    <a:pt x="406" y="0"/>
                  </a:moveTo>
                  <a:cubicBezTo>
                    <a:pt x="348" y="0"/>
                    <a:pt x="174" y="87"/>
                    <a:pt x="0" y="232"/>
                  </a:cubicBezTo>
                  <a:cubicBezTo>
                    <a:pt x="116" y="812"/>
                    <a:pt x="406" y="1334"/>
                    <a:pt x="841" y="1769"/>
                  </a:cubicBezTo>
                  <a:cubicBezTo>
                    <a:pt x="1427" y="2380"/>
                    <a:pt x="2137" y="2702"/>
                    <a:pt x="2692" y="2702"/>
                  </a:cubicBezTo>
                  <a:cubicBezTo>
                    <a:pt x="2797" y="2702"/>
                    <a:pt x="2895" y="2691"/>
                    <a:pt x="2987" y="2668"/>
                  </a:cubicBezTo>
                  <a:cubicBezTo>
                    <a:pt x="2987" y="2610"/>
                    <a:pt x="3016" y="2552"/>
                    <a:pt x="3016" y="2523"/>
                  </a:cubicBezTo>
                  <a:cubicBezTo>
                    <a:pt x="3074" y="2146"/>
                    <a:pt x="928" y="87"/>
                    <a:pt x="406"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a:off x="6864970" y="1510374"/>
              <a:ext cx="387171" cy="353413"/>
            </a:xfrm>
            <a:custGeom>
              <a:avLst/>
              <a:gdLst/>
              <a:ahLst/>
              <a:cxnLst/>
              <a:rect l="l" t="t" r="r" b="b"/>
              <a:pathLst>
                <a:path w="4989" h="4554" extrusionOk="0">
                  <a:moveTo>
                    <a:pt x="4334" y="0"/>
                  </a:moveTo>
                  <a:cubicBezTo>
                    <a:pt x="3780" y="0"/>
                    <a:pt x="1" y="4206"/>
                    <a:pt x="1" y="4206"/>
                  </a:cubicBezTo>
                  <a:cubicBezTo>
                    <a:pt x="88" y="4322"/>
                    <a:pt x="146" y="4438"/>
                    <a:pt x="233" y="4554"/>
                  </a:cubicBezTo>
                  <a:cubicBezTo>
                    <a:pt x="436" y="4235"/>
                    <a:pt x="639" y="3945"/>
                    <a:pt x="842" y="3684"/>
                  </a:cubicBezTo>
                  <a:cubicBezTo>
                    <a:pt x="2205" y="1857"/>
                    <a:pt x="3828" y="581"/>
                    <a:pt x="4988" y="349"/>
                  </a:cubicBezTo>
                  <a:cubicBezTo>
                    <a:pt x="4814" y="204"/>
                    <a:pt x="4582" y="59"/>
                    <a:pt x="4350" y="1"/>
                  </a:cubicBezTo>
                  <a:cubicBezTo>
                    <a:pt x="4345" y="1"/>
                    <a:pt x="4340" y="0"/>
                    <a:pt x="4334"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a:off x="7139531" y="1647734"/>
              <a:ext cx="267815" cy="506373"/>
            </a:xfrm>
            <a:custGeom>
              <a:avLst/>
              <a:gdLst/>
              <a:ahLst/>
              <a:cxnLst/>
              <a:rect l="l" t="t" r="r" b="b"/>
              <a:pathLst>
                <a:path w="3451" h="6525" extrusionOk="0">
                  <a:moveTo>
                    <a:pt x="2958" y="0"/>
                  </a:moveTo>
                  <a:cubicBezTo>
                    <a:pt x="2929" y="1189"/>
                    <a:pt x="2175" y="2929"/>
                    <a:pt x="928" y="4610"/>
                  </a:cubicBezTo>
                  <a:cubicBezTo>
                    <a:pt x="638" y="4987"/>
                    <a:pt x="319" y="5364"/>
                    <a:pt x="0" y="5712"/>
                  </a:cubicBezTo>
                  <a:cubicBezTo>
                    <a:pt x="783" y="6234"/>
                    <a:pt x="1334" y="6524"/>
                    <a:pt x="1334" y="6524"/>
                  </a:cubicBezTo>
                  <a:cubicBezTo>
                    <a:pt x="1334" y="6524"/>
                    <a:pt x="3364" y="1102"/>
                    <a:pt x="3422" y="725"/>
                  </a:cubicBezTo>
                  <a:cubicBezTo>
                    <a:pt x="3451" y="609"/>
                    <a:pt x="3277" y="319"/>
                    <a:pt x="2958"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a:off x="7256558" y="1478944"/>
              <a:ext cx="148536" cy="150864"/>
            </a:xfrm>
            <a:custGeom>
              <a:avLst/>
              <a:gdLst/>
              <a:ahLst/>
              <a:cxnLst/>
              <a:rect l="l" t="t" r="r" b="b"/>
              <a:pathLst>
                <a:path w="1914" h="1944" extrusionOk="0">
                  <a:moveTo>
                    <a:pt x="957" y="1"/>
                  </a:moveTo>
                  <a:lnTo>
                    <a:pt x="145" y="928"/>
                  </a:lnTo>
                  <a:cubicBezTo>
                    <a:pt x="0" y="1131"/>
                    <a:pt x="0" y="1421"/>
                    <a:pt x="174" y="1624"/>
                  </a:cubicBezTo>
                  <a:cubicBezTo>
                    <a:pt x="398" y="1923"/>
                    <a:pt x="1026" y="1944"/>
                    <a:pt x="1201" y="1944"/>
                  </a:cubicBezTo>
                  <a:cubicBezTo>
                    <a:pt x="1230" y="1944"/>
                    <a:pt x="1247" y="1943"/>
                    <a:pt x="1247" y="1943"/>
                  </a:cubicBezTo>
                  <a:lnTo>
                    <a:pt x="1914" y="986"/>
                  </a:lnTo>
                  <a:lnTo>
                    <a:pt x="957"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a:off x="7191293" y="1116608"/>
              <a:ext cx="621073" cy="527947"/>
            </a:xfrm>
            <a:custGeom>
              <a:avLst/>
              <a:gdLst/>
              <a:ahLst/>
              <a:cxnLst/>
              <a:rect l="l" t="t" r="r" b="b"/>
              <a:pathLst>
                <a:path w="8003" h="6803" extrusionOk="0">
                  <a:moveTo>
                    <a:pt x="3613" y="0"/>
                  </a:moveTo>
                  <a:cubicBezTo>
                    <a:pt x="2890" y="0"/>
                    <a:pt x="2149" y="236"/>
                    <a:pt x="1537" y="871"/>
                  </a:cubicBezTo>
                  <a:cubicBezTo>
                    <a:pt x="0" y="2466"/>
                    <a:pt x="58" y="4090"/>
                    <a:pt x="1798" y="5684"/>
                  </a:cubicBezTo>
                  <a:cubicBezTo>
                    <a:pt x="2496" y="6293"/>
                    <a:pt x="3604" y="6803"/>
                    <a:pt x="4690" y="6803"/>
                  </a:cubicBezTo>
                  <a:cubicBezTo>
                    <a:pt x="5363" y="6803"/>
                    <a:pt x="6028" y="6607"/>
                    <a:pt x="6582" y="6119"/>
                  </a:cubicBezTo>
                  <a:cubicBezTo>
                    <a:pt x="8003" y="4844"/>
                    <a:pt x="7539" y="2379"/>
                    <a:pt x="6321" y="1103"/>
                  </a:cubicBezTo>
                  <a:cubicBezTo>
                    <a:pt x="5827" y="573"/>
                    <a:pt x="4741" y="0"/>
                    <a:pt x="361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a:off x="6459957" y="2014493"/>
              <a:ext cx="825950" cy="767358"/>
            </a:xfrm>
            <a:custGeom>
              <a:avLst/>
              <a:gdLst/>
              <a:ahLst/>
              <a:cxnLst/>
              <a:rect l="l" t="t" r="r" b="b"/>
              <a:pathLst>
                <a:path w="10643" h="9888" extrusionOk="0">
                  <a:moveTo>
                    <a:pt x="3886" y="0"/>
                  </a:moveTo>
                  <a:cubicBezTo>
                    <a:pt x="2378" y="2465"/>
                    <a:pt x="1103" y="5046"/>
                    <a:pt x="1" y="7713"/>
                  </a:cubicBezTo>
                  <a:lnTo>
                    <a:pt x="59" y="7829"/>
                  </a:lnTo>
                  <a:cubicBezTo>
                    <a:pt x="59" y="7829"/>
                    <a:pt x="5091" y="2259"/>
                    <a:pt x="6027" y="2259"/>
                  </a:cubicBezTo>
                  <a:cubicBezTo>
                    <a:pt x="6039" y="2259"/>
                    <a:pt x="6050" y="2260"/>
                    <a:pt x="6061" y="2262"/>
                  </a:cubicBezTo>
                  <a:cubicBezTo>
                    <a:pt x="6873" y="2378"/>
                    <a:pt x="10468" y="9888"/>
                    <a:pt x="10468" y="9888"/>
                  </a:cubicBezTo>
                  <a:lnTo>
                    <a:pt x="10642" y="9830"/>
                  </a:lnTo>
                  <a:cubicBezTo>
                    <a:pt x="9801" y="7191"/>
                    <a:pt x="9482" y="4408"/>
                    <a:pt x="9685" y="1653"/>
                  </a:cubicBezTo>
                  <a:cubicBezTo>
                    <a:pt x="8815" y="1508"/>
                    <a:pt x="7916" y="1334"/>
                    <a:pt x="7076" y="1102"/>
                  </a:cubicBezTo>
                  <a:cubicBezTo>
                    <a:pt x="5974" y="812"/>
                    <a:pt x="4930" y="435"/>
                    <a:pt x="3886" y="0"/>
                  </a:cubicBez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a:off x="6459957" y="2135790"/>
              <a:ext cx="825950" cy="648312"/>
            </a:xfrm>
            <a:custGeom>
              <a:avLst/>
              <a:gdLst/>
              <a:ahLst/>
              <a:cxnLst/>
              <a:rect l="l" t="t" r="r" b="b"/>
              <a:pathLst>
                <a:path w="10643" h="8354" extrusionOk="0">
                  <a:moveTo>
                    <a:pt x="6029" y="1"/>
                  </a:moveTo>
                  <a:cubicBezTo>
                    <a:pt x="5230" y="1"/>
                    <a:pt x="1435" y="4079"/>
                    <a:pt x="349" y="5251"/>
                  </a:cubicBezTo>
                  <a:cubicBezTo>
                    <a:pt x="204" y="5628"/>
                    <a:pt x="88" y="5918"/>
                    <a:pt x="1" y="6150"/>
                  </a:cubicBezTo>
                  <a:lnTo>
                    <a:pt x="59" y="6295"/>
                  </a:lnTo>
                  <a:cubicBezTo>
                    <a:pt x="59" y="6295"/>
                    <a:pt x="5117" y="697"/>
                    <a:pt x="6034" y="697"/>
                  </a:cubicBezTo>
                  <a:cubicBezTo>
                    <a:pt x="6043" y="697"/>
                    <a:pt x="6052" y="698"/>
                    <a:pt x="6061" y="699"/>
                  </a:cubicBezTo>
                  <a:cubicBezTo>
                    <a:pt x="6873" y="844"/>
                    <a:pt x="10468" y="8354"/>
                    <a:pt x="10468" y="8354"/>
                  </a:cubicBezTo>
                  <a:lnTo>
                    <a:pt x="10642" y="8296"/>
                  </a:lnTo>
                  <a:cubicBezTo>
                    <a:pt x="10555" y="8035"/>
                    <a:pt x="10468" y="7774"/>
                    <a:pt x="10410" y="7513"/>
                  </a:cubicBezTo>
                  <a:cubicBezTo>
                    <a:pt x="9888" y="6469"/>
                    <a:pt x="6815" y="119"/>
                    <a:pt x="6061" y="3"/>
                  </a:cubicBezTo>
                  <a:cubicBezTo>
                    <a:pt x="6051" y="2"/>
                    <a:pt x="6040" y="1"/>
                    <a:pt x="6029" y="1"/>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a:off x="7209297" y="2142774"/>
              <a:ext cx="2328" cy="96773"/>
            </a:xfrm>
            <a:custGeom>
              <a:avLst/>
              <a:gdLst/>
              <a:ahLst/>
              <a:cxnLst/>
              <a:rect l="l" t="t" r="r" b="b"/>
              <a:pathLst>
                <a:path w="30" h="1247" extrusionOk="0">
                  <a:moveTo>
                    <a:pt x="0" y="0"/>
                  </a:moveTo>
                  <a:lnTo>
                    <a:pt x="0" y="1247"/>
                  </a:lnTo>
                  <a:cubicBezTo>
                    <a:pt x="0" y="812"/>
                    <a:pt x="29" y="377"/>
                    <a:pt x="29"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a:off x="7056263" y="2295733"/>
              <a:ext cx="229633" cy="488368"/>
            </a:xfrm>
            <a:custGeom>
              <a:avLst/>
              <a:gdLst/>
              <a:ahLst/>
              <a:cxnLst/>
              <a:rect l="l" t="t" r="r" b="b"/>
              <a:pathLst>
                <a:path w="2959" h="6293" extrusionOk="0">
                  <a:moveTo>
                    <a:pt x="1972" y="1"/>
                  </a:moveTo>
                  <a:cubicBezTo>
                    <a:pt x="1334" y="320"/>
                    <a:pt x="667" y="639"/>
                    <a:pt x="1" y="871"/>
                  </a:cubicBezTo>
                  <a:cubicBezTo>
                    <a:pt x="1276" y="3132"/>
                    <a:pt x="2813" y="6293"/>
                    <a:pt x="2813" y="6293"/>
                  </a:cubicBezTo>
                  <a:lnTo>
                    <a:pt x="2958" y="6235"/>
                  </a:lnTo>
                  <a:cubicBezTo>
                    <a:pt x="2320" y="4205"/>
                    <a:pt x="1972" y="2118"/>
                    <a:pt x="1972" y="1"/>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a:off x="6826712" y="1010911"/>
              <a:ext cx="346662" cy="452360"/>
            </a:xfrm>
            <a:custGeom>
              <a:avLst/>
              <a:gdLst/>
              <a:ahLst/>
              <a:cxnLst/>
              <a:rect l="l" t="t" r="r" b="b"/>
              <a:pathLst>
                <a:path w="4467" h="5829" extrusionOk="0">
                  <a:moveTo>
                    <a:pt x="842" y="0"/>
                  </a:moveTo>
                  <a:lnTo>
                    <a:pt x="1" y="667"/>
                  </a:lnTo>
                  <a:cubicBezTo>
                    <a:pt x="1" y="667"/>
                    <a:pt x="871" y="3335"/>
                    <a:pt x="1973" y="5829"/>
                  </a:cubicBezTo>
                  <a:lnTo>
                    <a:pt x="4466" y="4031"/>
                  </a:lnTo>
                  <a:lnTo>
                    <a:pt x="842" y="0"/>
                  </a:ln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a:off x="6811036" y="1002607"/>
              <a:ext cx="101275" cy="116408"/>
            </a:xfrm>
            <a:custGeom>
              <a:avLst/>
              <a:gdLst/>
              <a:ahLst/>
              <a:cxnLst/>
              <a:rect l="l" t="t" r="r" b="b"/>
              <a:pathLst>
                <a:path w="1305" h="1500" extrusionOk="0">
                  <a:moveTo>
                    <a:pt x="573" y="1"/>
                  </a:moveTo>
                  <a:cubicBezTo>
                    <a:pt x="311" y="1"/>
                    <a:pt x="29" y="184"/>
                    <a:pt x="29" y="310"/>
                  </a:cubicBezTo>
                  <a:cubicBezTo>
                    <a:pt x="0" y="513"/>
                    <a:pt x="493" y="832"/>
                    <a:pt x="841" y="1238"/>
                  </a:cubicBezTo>
                  <a:lnTo>
                    <a:pt x="1305" y="1499"/>
                  </a:lnTo>
                  <a:cubicBezTo>
                    <a:pt x="1247" y="1064"/>
                    <a:pt x="1131" y="658"/>
                    <a:pt x="957" y="252"/>
                  </a:cubicBezTo>
                  <a:cubicBezTo>
                    <a:pt x="881" y="67"/>
                    <a:pt x="730" y="1"/>
                    <a:pt x="573"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a:off x="6752523" y="1042185"/>
              <a:ext cx="127505" cy="58437"/>
            </a:xfrm>
            <a:custGeom>
              <a:avLst/>
              <a:gdLst/>
              <a:ahLst/>
              <a:cxnLst/>
              <a:rect l="l" t="t" r="r" b="b"/>
              <a:pathLst>
                <a:path w="1643" h="753" extrusionOk="0">
                  <a:moveTo>
                    <a:pt x="272" y="1"/>
                  </a:moveTo>
                  <a:cubicBezTo>
                    <a:pt x="112" y="1"/>
                    <a:pt x="0" y="18"/>
                    <a:pt x="0" y="61"/>
                  </a:cubicBezTo>
                  <a:cubicBezTo>
                    <a:pt x="0" y="177"/>
                    <a:pt x="1044" y="351"/>
                    <a:pt x="1479" y="728"/>
                  </a:cubicBezTo>
                  <a:cubicBezTo>
                    <a:pt x="1502" y="745"/>
                    <a:pt x="1520" y="752"/>
                    <a:pt x="1534" y="752"/>
                  </a:cubicBezTo>
                  <a:cubicBezTo>
                    <a:pt x="1643" y="752"/>
                    <a:pt x="1495" y="306"/>
                    <a:pt x="1392" y="177"/>
                  </a:cubicBezTo>
                  <a:cubicBezTo>
                    <a:pt x="1290" y="96"/>
                    <a:pt x="648" y="1"/>
                    <a:pt x="272"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a:off x="6752057" y="976687"/>
              <a:ext cx="99490" cy="104068"/>
            </a:xfrm>
            <a:custGeom>
              <a:avLst/>
              <a:gdLst/>
              <a:ahLst/>
              <a:cxnLst/>
              <a:rect l="l" t="t" r="r" b="b"/>
              <a:pathLst>
                <a:path w="1282" h="1341" extrusionOk="0">
                  <a:moveTo>
                    <a:pt x="67" y="1"/>
                  </a:moveTo>
                  <a:cubicBezTo>
                    <a:pt x="24" y="1"/>
                    <a:pt x="0" y="12"/>
                    <a:pt x="6" y="36"/>
                  </a:cubicBezTo>
                  <a:cubicBezTo>
                    <a:pt x="35" y="152"/>
                    <a:pt x="847" y="470"/>
                    <a:pt x="1195" y="1340"/>
                  </a:cubicBezTo>
                  <a:cubicBezTo>
                    <a:pt x="1282" y="1050"/>
                    <a:pt x="1224" y="760"/>
                    <a:pt x="1021" y="557"/>
                  </a:cubicBezTo>
                  <a:cubicBezTo>
                    <a:pt x="743" y="186"/>
                    <a:pt x="242" y="1"/>
                    <a:pt x="67"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a:off x="6777278" y="952940"/>
              <a:ext cx="92272" cy="121064"/>
            </a:xfrm>
            <a:custGeom>
              <a:avLst/>
              <a:gdLst/>
              <a:ahLst/>
              <a:cxnLst/>
              <a:rect l="l" t="t" r="r" b="b"/>
              <a:pathLst>
                <a:path w="1189" h="1560" extrusionOk="0">
                  <a:moveTo>
                    <a:pt x="33" y="0"/>
                  </a:moveTo>
                  <a:cubicBezTo>
                    <a:pt x="12" y="0"/>
                    <a:pt x="0" y="7"/>
                    <a:pt x="0" y="23"/>
                  </a:cubicBezTo>
                  <a:cubicBezTo>
                    <a:pt x="0" y="110"/>
                    <a:pt x="841" y="660"/>
                    <a:pt x="1131" y="1559"/>
                  </a:cubicBezTo>
                  <a:cubicBezTo>
                    <a:pt x="1189" y="1269"/>
                    <a:pt x="1131" y="979"/>
                    <a:pt x="957" y="747"/>
                  </a:cubicBezTo>
                  <a:cubicBezTo>
                    <a:pt x="730" y="319"/>
                    <a:pt x="175" y="0"/>
                    <a:pt x="33" y="0"/>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a:off x="6817787" y="955578"/>
              <a:ext cx="76519" cy="116175"/>
            </a:xfrm>
            <a:custGeom>
              <a:avLst/>
              <a:gdLst/>
              <a:ahLst/>
              <a:cxnLst/>
              <a:rect l="l" t="t" r="r" b="b"/>
              <a:pathLst>
                <a:path w="986" h="1497" extrusionOk="0">
                  <a:moveTo>
                    <a:pt x="23" y="1"/>
                  </a:moveTo>
                  <a:cubicBezTo>
                    <a:pt x="8" y="1"/>
                    <a:pt x="0" y="6"/>
                    <a:pt x="0" y="18"/>
                  </a:cubicBezTo>
                  <a:cubicBezTo>
                    <a:pt x="406" y="424"/>
                    <a:pt x="754" y="945"/>
                    <a:pt x="957" y="1496"/>
                  </a:cubicBezTo>
                  <a:cubicBezTo>
                    <a:pt x="986" y="1177"/>
                    <a:pt x="928" y="858"/>
                    <a:pt x="754" y="626"/>
                  </a:cubicBezTo>
                  <a:cubicBezTo>
                    <a:pt x="527" y="248"/>
                    <a:pt x="123" y="1"/>
                    <a:pt x="23" y="1"/>
                  </a:cubicBez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a:off x="6817787" y="984370"/>
              <a:ext cx="92272" cy="121141"/>
            </a:xfrm>
            <a:custGeom>
              <a:avLst/>
              <a:gdLst/>
              <a:ahLst/>
              <a:cxnLst/>
              <a:rect l="l" t="t" r="r" b="b"/>
              <a:pathLst>
                <a:path w="1189" h="1561" extrusionOk="0">
                  <a:moveTo>
                    <a:pt x="566" y="1"/>
                  </a:moveTo>
                  <a:cubicBezTo>
                    <a:pt x="312" y="1"/>
                    <a:pt x="46" y="163"/>
                    <a:pt x="29" y="284"/>
                  </a:cubicBezTo>
                  <a:cubicBezTo>
                    <a:pt x="0" y="458"/>
                    <a:pt x="464" y="835"/>
                    <a:pt x="783" y="1270"/>
                  </a:cubicBezTo>
                  <a:lnTo>
                    <a:pt x="1189" y="1560"/>
                  </a:lnTo>
                  <a:cubicBezTo>
                    <a:pt x="1189" y="1125"/>
                    <a:pt x="1102" y="690"/>
                    <a:pt x="986" y="284"/>
                  </a:cubicBezTo>
                  <a:cubicBezTo>
                    <a:pt x="904" y="74"/>
                    <a:pt x="738" y="1"/>
                    <a:pt x="56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a:off x="6757024" y="1016576"/>
              <a:ext cx="123702" cy="66663"/>
            </a:xfrm>
            <a:custGeom>
              <a:avLst/>
              <a:gdLst/>
              <a:ahLst/>
              <a:cxnLst/>
              <a:rect l="l" t="t" r="r" b="b"/>
              <a:pathLst>
                <a:path w="1594" h="859" extrusionOk="0">
                  <a:moveTo>
                    <a:pt x="175" y="1"/>
                  </a:moveTo>
                  <a:cubicBezTo>
                    <a:pt x="90" y="1"/>
                    <a:pt x="35" y="14"/>
                    <a:pt x="29" y="43"/>
                  </a:cubicBezTo>
                  <a:cubicBezTo>
                    <a:pt x="0" y="159"/>
                    <a:pt x="1015" y="420"/>
                    <a:pt x="1450" y="826"/>
                  </a:cubicBezTo>
                  <a:cubicBezTo>
                    <a:pt x="1472" y="849"/>
                    <a:pt x="1490" y="859"/>
                    <a:pt x="1503" y="859"/>
                  </a:cubicBezTo>
                  <a:cubicBezTo>
                    <a:pt x="1594" y="859"/>
                    <a:pt x="1493" y="405"/>
                    <a:pt x="1392" y="304"/>
                  </a:cubicBezTo>
                  <a:cubicBezTo>
                    <a:pt x="1277" y="189"/>
                    <a:pt x="503" y="1"/>
                    <a:pt x="17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a:off x="6763775" y="950922"/>
              <a:ext cx="92272" cy="111829"/>
            </a:xfrm>
            <a:custGeom>
              <a:avLst/>
              <a:gdLst/>
              <a:ahLst/>
              <a:cxnLst/>
              <a:rect l="l" t="t" r="r" b="b"/>
              <a:pathLst>
                <a:path w="1189" h="1441" extrusionOk="0">
                  <a:moveTo>
                    <a:pt x="42" y="0"/>
                  </a:moveTo>
                  <a:cubicBezTo>
                    <a:pt x="15" y="0"/>
                    <a:pt x="0" y="7"/>
                    <a:pt x="0" y="20"/>
                  </a:cubicBezTo>
                  <a:cubicBezTo>
                    <a:pt x="0" y="136"/>
                    <a:pt x="783" y="513"/>
                    <a:pt x="1102" y="1440"/>
                  </a:cubicBezTo>
                  <a:cubicBezTo>
                    <a:pt x="1189" y="1150"/>
                    <a:pt x="1160" y="860"/>
                    <a:pt x="957" y="629"/>
                  </a:cubicBezTo>
                  <a:cubicBezTo>
                    <a:pt x="711" y="210"/>
                    <a:pt x="192" y="0"/>
                    <a:pt x="42"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a:off x="6790781" y="928339"/>
              <a:ext cx="83270" cy="129911"/>
            </a:xfrm>
            <a:custGeom>
              <a:avLst/>
              <a:gdLst/>
              <a:ahLst/>
              <a:cxnLst/>
              <a:rect l="l" t="t" r="r" b="b"/>
              <a:pathLst>
                <a:path w="1073" h="1674" extrusionOk="0">
                  <a:moveTo>
                    <a:pt x="25" y="1"/>
                  </a:moveTo>
                  <a:cubicBezTo>
                    <a:pt x="9" y="1"/>
                    <a:pt x="0" y="7"/>
                    <a:pt x="0" y="21"/>
                  </a:cubicBezTo>
                  <a:cubicBezTo>
                    <a:pt x="0" y="137"/>
                    <a:pt x="812" y="746"/>
                    <a:pt x="1015" y="1673"/>
                  </a:cubicBezTo>
                  <a:cubicBezTo>
                    <a:pt x="1073" y="1383"/>
                    <a:pt x="1044" y="1093"/>
                    <a:pt x="899" y="833"/>
                  </a:cubicBezTo>
                  <a:cubicBezTo>
                    <a:pt x="694" y="371"/>
                    <a:pt x="149" y="1"/>
                    <a:pt x="2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a:off x="6831213" y="935479"/>
              <a:ext cx="69845" cy="120521"/>
            </a:xfrm>
            <a:custGeom>
              <a:avLst/>
              <a:gdLst/>
              <a:ahLst/>
              <a:cxnLst/>
              <a:rect l="l" t="t" r="r" b="b"/>
              <a:pathLst>
                <a:path w="900" h="1553" extrusionOk="0">
                  <a:moveTo>
                    <a:pt x="20" y="0"/>
                  </a:moveTo>
                  <a:cubicBezTo>
                    <a:pt x="8" y="0"/>
                    <a:pt x="1" y="5"/>
                    <a:pt x="1" y="16"/>
                  </a:cubicBezTo>
                  <a:cubicBezTo>
                    <a:pt x="378" y="451"/>
                    <a:pt x="668" y="972"/>
                    <a:pt x="842" y="1552"/>
                  </a:cubicBezTo>
                  <a:cubicBezTo>
                    <a:pt x="900" y="1262"/>
                    <a:pt x="842" y="943"/>
                    <a:pt x="697" y="654"/>
                  </a:cubicBezTo>
                  <a:cubicBezTo>
                    <a:pt x="493" y="271"/>
                    <a:pt x="109" y="0"/>
                    <a:pt x="2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a:off x="6849217" y="1037917"/>
              <a:ext cx="407426" cy="596394"/>
            </a:xfrm>
            <a:custGeom>
              <a:avLst/>
              <a:gdLst/>
              <a:ahLst/>
              <a:cxnLst/>
              <a:rect l="l" t="t" r="r" b="b"/>
              <a:pathLst>
                <a:path w="5250" h="7685" extrusionOk="0">
                  <a:moveTo>
                    <a:pt x="842" y="0"/>
                  </a:moveTo>
                  <a:lnTo>
                    <a:pt x="1" y="667"/>
                  </a:lnTo>
                  <a:cubicBezTo>
                    <a:pt x="1" y="667"/>
                    <a:pt x="1741" y="5191"/>
                    <a:pt x="2842" y="7684"/>
                  </a:cubicBezTo>
                  <a:lnTo>
                    <a:pt x="5249" y="6495"/>
                  </a:lnTo>
                  <a:lnTo>
                    <a:pt x="842" y="0"/>
                  </a:ln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a:off x="7036008" y="1217960"/>
              <a:ext cx="220631" cy="357837"/>
            </a:xfrm>
            <a:custGeom>
              <a:avLst/>
              <a:gdLst/>
              <a:ahLst/>
              <a:cxnLst/>
              <a:rect l="l" t="t" r="r" b="b"/>
              <a:pathLst>
                <a:path w="2843" h="4611" extrusionOk="0">
                  <a:moveTo>
                    <a:pt x="1" y="0"/>
                  </a:moveTo>
                  <a:cubicBezTo>
                    <a:pt x="957" y="1943"/>
                    <a:pt x="1769" y="3653"/>
                    <a:pt x="1972" y="4610"/>
                  </a:cubicBezTo>
                  <a:lnTo>
                    <a:pt x="2842" y="4175"/>
                  </a:lnTo>
                  <a:lnTo>
                    <a:pt x="1" y="0"/>
                  </a:ln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8"/>
            <p:cNvSpPr/>
            <p:nvPr/>
          </p:nvSpPr>
          <p:spPr>
            <a:xfrm>
              <a:off x="6849217" y="1085178"/>
              <a:ext cx="276895" cy="549133"/>
            </a:xfrm>
            <a:custGeom>
              <a:avLst/>
              <a:gdLst/>
              <a:ahLst/>
              <a:cxnLst/>
              <a:rect l="l" t="t" r="r" b="b"/>
              <a:pathLst>
                <a:path w="3568" h="7076" extrusionOk="0">
                  <a:moveTo>
                    <a:pt x="59" y="0"/>
                  </a:moveTo>
                  <a:lnTo>
                    <a:pt x="1" y="58"/>
                  </a:lnTo>
                  <a:cubicBezTo>
                    <a:pt x="1" y="58"/>
                    <a:pt x="1741" y="4582"/>
                    <a:pt x="2842" y="7075"/>
                  </a:cubicBezTo>
                  <a:lnTo>
                    <a:pt x="3567" y="6698"/>
                  </a:lnTo>
                  <a:cubicBezTo>
                    <a:pt x="2929" y="5944"/>
                    <a:pt x="2060" y="4263"/>
                    <a:pt x="1103" y="2291"/>
                  </a:cubicBezTo>
                  <a:cubicBezTo>
                    <a:pt x="697" y="1479"/>
                    <a:pt x="378" y="725"/>
                    <a:pt x="59"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8"/>
            <p:cNvSpPr/>
            <p:nvPr/>
          </p:nvSpPr>
          <p:spPr>
            <a:xfrm>
              <a:off x="6059290" y="2068506"/>
              <a:ext cx="1827365" cy="980850"/>
            </a:xfrm>
            <a:custGeom>
              <a:avLst/>
              <a:gdLst/>
              <a:ahLst/>
              <a:cxnLst/>
              <a:rect l="l" t="t" r="r" b="b"/>
              <a:pathLst>
                <a:path w="23547" h="12639" extrusionOk="0">
                  <a:moveTo>
                    <a:pt x="22503" y="0"/>
                  </a:moveTo>
                  <a:cubicBezTo>
                    <a:pt x="22503" y="0"/>
                    <a:pt x="9223" y="7539"/>
                    <a:pt x="1481" y="9714"/>
                  </a:cubicBezTo>
                  <a:cubicBezTo>
                    <a:pt x="0" y="10125"/>
                    <a:pt x="102" y="12639"/>
                    <a:pt x="1124" y="12639"/>
                  </a:cubicBezTo>
                  <a:cubicBezTo>
                    <a:pt x="1182" y="12639"/>
                    <a:pt x="1243" y="12631"/>
                    <a:pt x="1307" y="12613"/>
                  </a:cubicBezTo>
                  <a:cubicBezTo>
                    <a:pt x="1995" y="12445"/>
                    <a:pt x="3407" y="12391"/>
                    <a:pt x="5190" y="12391"/>
                  </a:cubicBezTo>
                  <a:cubicBezTo>
                    <a:pt x="8354" y="12391"/>
                    <a:pt x="12686" y="12560"/>
                    <a:pt x="16220" y="12560"/>
                  </a:cubicBezTo>
                  <a:cubicBezTo>
                    <a:pt x="19592" y="12560"/>
                    <a:pt x="22236" y="12406"/>
                    <a:pt x="22445" y="11801"/>
                  </a:cubicBezTo>
                  <a:cubicBezTo>
                    <a:pt x="22764" y="10671"/>
                    <a:pt x="22880" y="9511"/>
                    <a:pt x="22793" y="8351"/>
                  </a:cubicBezTo>
                  <a:cubicBezTo>
                    <a:pt x="22793" y="8351"/>
                    <a:pt x="23547" y="7104"/>
                    <a:pt x="23373" y="6234"/>
                  </a:cubicBezTo>
                  <a:cubicBezTo>
                    <a:pt x="23199" y="5364"/>
                    <a:pt x="22648" y="5307"/>
                    <a:pt x="22648" y="5307"/>
                  </a:cubicBezTo>
                  <a:cubicBezTo>
                    <a:pt x="22967" y="4350"/>
                    <a:pt x="23054" y="3335"/>
                    <a:pt x="22880" y="2349"/>
                  </a:cubicBezTo>
                  <a:cubicBezTo>
                    <a:pt x="22677" y="1595"/>
                    <a:pt x="22561" y="812"/>
                    <a:pt x="22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a:off x="7684075" y="2097763"/>
              <a:ext cx="146285" cy="164290"/>
            </a:xfrm>
            <a:custGeom>
              <a:avLst/>
              <a:gdLst/>
              <a:ahLst/>
              <a:cxnLst/>
              <a:rect l="l" t="t" r="r" b="b"/>
              <a:pathLst>
                <a:path w="1885" h="2117" extrusionOk="0">
                  <a:moveTo>
                    <a:pt x="783" y="0"/>
                  </a:moveTo>
                  <a:lnTo>
                    <a:pt x="0" y="493"/>
                  </a:lnTo>
                  <a:lnTo>
                    <a:pt x="1073" y="1247"/>
                  </a:lnTo>
                  <a:lnTo>
                    <a:pt x="1218" y="986"/>
                  </a:lnTo>
                  <a:cubicBezTo>
                    <a:pt x="1218" y="986"/>
                    <a:pt x="1421" y="2117"/>
                    <a:pt x="1566" y="2117"/>
                  </a:cubicBezTo>
                  <a:cubicBezTo>
                    <a:pt x="1740" y="2117"/>
                    <a:pt x="1885" y="1856"/>
                    <a:pt x="1885" y="1856"/>
                  </a:cubicBezTo>
                  <a:lnTo>
                    <a:pt x="1508" y="58"/>
                  </a:lnTo>
                  <a:lnTo>
                    <a:pt x="783" y="0"/>
                  </a:lnTo>
                  <a:close/>
                </a:path>
              </a:pathLst>
            </a:custGeom>
            <a:solidFill>
              <a:srgbClr val="ED6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6055798" y="2345244"/>
              <a:ext cx="1785846" cy="702170"/>
            </a:xfrm>
            <a:custGeom>
              <a:avLst/>
              <a:gdLst/>
              <a:ahLst/>
              <a:cxnLst/>
              <a:rect l="l" t="t" r="r" b="b"/>
              <a:pathLst>
                <a:path w="23012" h="9048" extrusionOk="0">
                  <a:moveTo>
                    <a:pt x="23012" y="1"/>
                  </a:moveTo>
                  <a:cubicBezTo>
                    <a:pt x="21040" y="2117"/>
                    <a:pt x="17648" y="4147"/>
                    <a:pt x="13559" y="5423"/>
                  </a:cubicBezTo>
                  <a:cubicBezTo>
                    <a:pt x="10877" y="6267"/>
                    <a:pt x="8273" y="6668"/>
                    <a:pt x="6004" y="6668"/>
                  </a:cubicBezTo>
                  <a:cubicBezTo>
                    <a:pt x="4374" y="6668"/>
                    <a:pt x="2917" y="6461"/>
                    <a:pt x="1729" y="6061"/>
                  </a:cubicBezTo>
                  <a:lnTo>
                    <a:pt x="1526" y="6119"/>
                  </a:lnTo>
                  <a:cubicBezTo>
                    <a:pt x="1" y="6571"/>
                    <a:pt x="9707" y="7601"/>
                    <a:pt x="1997" y="8941"/>
                  </a:cubicBezTo>
                  <a:lnTo>
                    <a:pt x="1997" y="8941"/>
                  </a:lnTo>
                  <a:cubicBezTo>
                    <a:pt x="2764" y="8855"/>
                    <a:pt x="3888" y="8825"/>
                    <a:pt x="5220" y="8825"/>
                  </a:cubicBezTo>
                  <a:cubicBezTo>
                    <a:pt x="8377" y="8825"/>
                    <a:pt x="12705" y="8994"/>
                    <a:pt x="16237" y="8994"/>
                  </a:cubicBezTo>
                  <a:cubicBezTo>
                    <a:pt x="19608" y="8994"/>
                    <a:pt x="22252" y="8840"/>
                    <a:pt x="22461" y="8235"/>
                  </a:cubicBezTo>
                  <a:lnTo>
                    <a:pt x="22461" y="8235"/>
                  </a:lnTo>
                  <a:cubicBezTo>
                    <a:pt x="21639" y="8293"/>
                    <a:pt x="20950" y="8320"/>
                    <a:pt x="20380" y="8320"/>
                  </a:cubicBezTo>
                  <a:cubicBezTo>
                    <a:pt x="13805" y="8320"/>
                    <a:pt x="22837" y="4785"/>
                    <a:pt x="22838" y="4785"/>
                  </a:cubicBezTo>
                  <a:lnTo>
                    <a:pt x="22838" y="4785"/>
                  </a:lnTo>
                  <a:cubicBezTo>
                    <a:pt x="22837" y="4785"/>
                    <a:pt x="16189" y="7136"/>
                    <a:pt x="14438" y="7136"/>
                  </a:cubicBezTo>
                  <a:cubicBezTo>
                    <a:pt x="14196" y="7136"/>
                    <a:pt x="14048" y="7091"/>
                    <a:pt x="14023" y="6989"/>
                  </a:cubicBezTo>
                  <a:cubicBezTo>
                    <a:pt x="13849" y="6119"/>
                    <a:pt x="22693" y="1741"/>
                    <a:pt x="22693" y="1741"/>
                  </a:cubicBezTo>
                  <a:cubicBezTo>
                    <a:pt x="22867" y="1190"/>
                    <a:pt x="22983" y="581"/>
                    <a:pt x="23012" y="1"/>
                  </a:cubicBezTo>
                  <a:close/>
                  <a:moveTo>
                    <a:pt x="1997" y="8941"/>
                  </a:moveTo>
                  <a:lnTo>
                    <a:pt x="1997" y="8941"/>
                  </a:lnTo>
                  <a:cubicBezTo>
                    <a:pt x="1740" y="8970"/>
                    <a:pt x="1524" y="9005"/>
                    <a:pt x="1352" y="9047"/>
                  </a:cubicBezTo>
                  <a:cubicBezTo>
                    <a:pt x="1580" y="9012"/>
                    <a:pt x="1795" y="8976"/>
                    <a:pt x="1997" y="894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7753841" y="2084260"/>
              <a:ext cx="121529" cy="110354"/>
            </a:xfrm>
            <a:custGeom>
              <a:avLst/>
              <a:gdLst/>
              <a:ahLst/>
              <a:cxnLst/>
              <a:rect l="l" t="t" r="r" b="b"/>
              <a:pathLst>
                <a:path w="1566" h="1422" extrusionOk="0">
                  <a:moveTo>
                    <a:pt x="0" y="0"/>
                  </a:moveTo>
                  <a:lnTo>
                    <a:pt x="203" y="493"/>
                  </a:lnTo>
                  <a:cubicBezTo>
                    <a:pt x="580" y="870"/>
                    <a:pt x="812" y="1392"/>
                    <a:pt x="1015" y="1421"/>
                  </a:cubicBezTo>
                  <a:cubicBezTo>
                    <a:pt x="1189" y="1421"/>
                    <a:pt x="1566" y="783"/>
                    <a:pt x="1131" y="493"/>
                  </a:cubicBezTo>
                  <a:cubicBezTo>
                    <a:pt x="783" y="290"/>
                    <a:pt x="406" y="116"/>
                    <a:pt x="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7767111" y="2124071"/>
              <a:ext cx="51995" cy="126729"/>
            </a:xfrm>
            <a:custGeom>
              <a:avLst/>
              <a:gdLst/>
              <a:ahLst/>
              <a:cxnLst/>
              <a:rect l="l" t="t" r="r" b="b"/>
              <a:pathLst>
                <a:path w="670" h="1633" extrusionOk="0">
                  <a:moveTo>
                    <a:pt x="54" y="0"/>
                  </a:moveTo>
                  <a:cubicBezTo>
                    <a:pt x="14" y="0"/>
                    <a:pt x="0" y="20"/>
                    <a:pt x="32" y="67"/>
                  </a:cubicBezTo>
                  <a:cubicBezTo>
                    <a:pt x="351" y="560"/>
                    <a:pt x="438" y="1604"/>
                    <a:pt x="554" y="1633"/>
                  </a:cubicBezTo>
                  <a:cubicBezTo>
                    <a:pt x="670" y="1633"/>
                    <a:pt x="641" y="386"/>
                    <a:pt x="525" y="241"/>
                  </a:cubicBezTo>
                  <a:cubicBezTo>
                    <a:pt x="441" y="136"/>
                    <a:pt x="158" y="0"/>
                    <a:pt x="54"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7785348" y="2152785"/>
              <a:ext cx="92040" cy="107095"/>
            </a:xfrm>
            <a:custGeom>
              <a:avLst/>
              <a:gdLst/>
              <a:ahLst/>
              <a:cxnLst/>
              <a:rect l="l" t="t" r="r" b="b"/>
              <a:pathLst>
                <a:path w="1186" h="1380" extrusionOk="0">
                  <a:moveTo>
                    <a:pt x="107" y="1"/>
                  </a:moveTo>
                  <a:cubicBezTo>
                    <a:pt x="38" y="1"/>
                    <a:pt x="0" y="16"/>
                    <a:pt x="0" y="16"/>
                  </a:cubicBezTo>
                  <a:cubicBezTo>
                    <a:pt x="783" y="509"/>
                    <a:pt x="1015" y="1350"/>
                    <a:pt x="1102" y="1379"/>
                  </a:cubicBezTo>
                  <a:cubicBezTo>
                    <a:pt x="1104" y="1380"/>
                    <a:pt x="1105" y="1380"/>
                    <a:pt x="1107" y="1380"/>
                  </a:cubicBezTo>
                  <a:cubicBezTo>
                    <a:pt x="1185" y="1380"/>
                    <a:pt x="1094" y="704"/>
                    <a:pt x="696" y="306"/>
                  </a:cubicBezTo>
                  <a:cubicBezTo>
                    <a:pt x="438" y="48"/>
                    <a:pt x="226" y="1"/>
                    <a:pt x="10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7792099" y="2136022"/>
              <a:ext cx="111674" cy="101352"/>
            </a:xfrm>
            <a:custGeom>
              <a:avLst/>
              <a:gdLst/>
              <a:ahLst/>
              <a:cxnLst/>
              <a:rect l="l" t="t" r="r" b="b"/>
              <a:pathLst>
                <a:path w="1439" h="1306" extrusionOk="0">
                  <a:moveTo>
                    <a:pt x="0" y="0"/>
                  </a:moveTo>
                  <a:cubicBezTo>
                    <a:pt x="812" y="377"/>
                    <a:pt x="1218" y="1305"/>
                    <a:pt x="1334" y="1305"/>
                  </a:cubicBezTo>
                  <a:cubicBezTo>
                    <a:pt x="1336" y="1306"/>
                    <a:pt x="1338" y="1306"/>
                    <a:pt x="1340" y="1306"/>
                  </a:cubicBezTo>
                  <a:cubicBezTo>
                    <a:pt x="1439" y="1306"/>
                    <a:pt x="1152" y="574"/>
                    <a:pt x="725" y="261"/>
                  </a:cubicBezTo>
                  <a:cubicBezTo>
                    <a:pt x="522" y="87"/>
                    <a:pt x="261" y="0"/>
                    <a:pt x="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a:off x="7796523" y="2109016"/>
              <a:ext cx="103603" cy="90099"/>
            </a:xfrm>
            <a:custGeom>
              <a:avLst/>
              <a:gdLst/>
              <a:ahLst/>
              <a:cxnLst/>
              <a:rect l="l" t="t" r="r" b="b"/>
              <a:pathLst>
                <a:path w="1335" h="1161" extrusionOk="0">
                  <a:moveTo>
                    <a:pt x="1" y="0"/>
                  </a:moveTo>
                  <a:cubicBezTo>
                    <a:pt x="494" y="290"/>
                    <a:pt x="929" y="696"/>
                    <a:pt x="1277" y="1160"/>
                  </a:cubicBezTo>
                  <a:cubicBezTo>
                    <a:pt x="1335" y="1160"/>
                    <a:pt x="1161" y="638"/>
                    <a:pt x="784" y="348"/>
                  </a:cubicBezTo>
                  <a:cubicBezTo>
                    <a:pt x="581" y="116"/>
                    <a:pt x="291" y="0"/>
                    <a:pt x="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a:off x="7332997" y="1654486"/>
              <a:ext cx="490619" cy="517625"/>
            </a:xfrm>
            <a:custGeom>
              <a:avLst/>
              <a:gdLst/>
              <a:ahLst/>
              <a:cxnLst/>
              <a:rect l="l" t="t" r="r" b="b"/>
              <a:pathLst>
                <a:path w="6322" h="6670" extrusionOk="0">
                  <a:moveTo>
                    <a:pt x="552" y="0"/>
                  </a:moveTo>
                  <a:lnTo>
                    <a:pt x="1" y="2668"/>
                  </a:lnTo>
                  <a:lnTo>
                    <a:pt x="5510" y="6669"/>
                  </a:lnTo>
                  <a:lnTo>
                    <a:pt x="6322" y="5480"/>
                  </a:lnTo>
                  <a:cubicBezTo>
                    <a:pt x="6322" y="5480"/>
                    <a:pt x="2466" y="2088"/>
                    <a:pt x="552" y="0"/>
                  </a:cubicBezTo>
                  <a:close/>
                </a:path>
              </a:pathLst>
            </a:custGeom>
            <a:solidFill>
              <a:srgbClr val="E2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a:off x="7260283" y="1702833"/>
              <a:ext cx="331606" cy="256795"/>
            </a:xfrm>
            <a:custGeom>
              <a:avLst/>
              <a:gdLst/>
              <a:ahLst/>
              <a:cxnLst/>
              <a:rect l="l" t="t" r="r" b="b"/>
              <a:pathLst>
                <a:path w="4273" h="3309" extrusionOk="0">
                  <a:moveTo>
                    <a:pt x="1204" y="0"/>
                  </a:moveTo>
                  <a:cubicBezTo>
                    <a:pt x="322" y="0"/>
                    <a:pt x="0" y="1794"/>
                    <a:pt x="938" y="1987"/>
                  </a:cubicBezTo>
                  <a:cubicBezTo>
                    <a:pt x="2139" y="2795"/>
                    <a:pt x="3192" y="3309"/>
                    <a:pt x="3689" y="3309"/>
                  </a:cubicBezTo>
                  <a:cubicBezTo>
                    <a:pt x="3816" y="3309"/>
                    <a:pt x="3906" y="3275"/>
                    <a:pt x="3953" y="3205"/>
                  </a:cubicBezTo>
                  <a:cubicBezTo>
                    <a:pt x="4272" y="2828"/>
                    <a:pt x="3113" y="1436"/>
                    <a:pt x="1344" y="15"/>
                  </a:cubicBezTo>
                  <a:cubicBezTo>
                    <a:pt x="1296" y="5"/>
                    <a:pt x="1249" y="0"/>
                    <a:pt x="1204" y="0"/>
                  </a:cubicBezTo>
                  <a:close/>
                </a:path>
              </a:pathLst>
            </a:custGeom>
            <a:solidFill>
              <a:srgbClr val="EF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6311502" y="2583801"/>
              <a:ext cx="193547" cy="59911"/>
            </a:xfrm>
            <a:custGeom>
              <a:avLst/>
              <a:gdLst/>
              <a:ahLst/>
              <a:cxnLst/>
              <a:rect l="l" t="t" r="r" b="b"/>
              <a:pathLst>
                <a:path w="2494" h="772" extrusionOk="0">
                  <a:moveTo>
                    <a:pt x="2117" y="0"/>
                  </a:moveTo>
                  <a:cubicBezTo>
                    <a:pt x="1392" y="116"/>
                    <a:pt x="696" y="290"/>
                    <a:pt x="0" y="493"/>
                  </a:cubicBezTo>
                  <a:cubicBezTo>
                    <a:pt x="557" y="679"/>
                    <a:pt x="1132" y="772"/>
                    <a:pt x="1726" y="772"/>
                  </a:cubicBezTo>
                  <a:cubicBezTo>
                    <a:pt x="1874" y="772"/>
                    <a:pt x="2024" y="766"/>
                    <a:pt x="2175" y="754"/>
                  </a:cubicBezTo>
                  <a:cubicBezTo>
                    <a:pt x="2175" y="754"/>
                    <a:pt x="2494" y="29"/>
                    <a:pt x="211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7585053" y="1242716"/>
              <a:ext cx="267815" cy="418601"/>
            </a:xfrm>
            <a:custGeom>
              <a:avLst/>
              <a:gdLst/>
              <a:ahLst/>
              <a:cxnLst/>
              <a:rect l="l" t="t" r="r" b="b"/>
              <a:pathLst>
                <a:path w="3451" h="5394" extrusionOk="0">
                  <a:moveTo>
                    <a:pt x="2262" y="0"/>
                  </a:moveTo>
                  <a:cubicBezTo>
                    <a:pt x="2001" y="0"/>
                    <a:pt x="1769" y="203"/>
                    <a:pt x="1711" y="435"/>
                  </a:cubicBezTo>
                  <a:cubicBezTo>
                    <a:pt x="1624" y="696"/>
                    <a:pt x="1653" y="957"/>
                    <a:pt x="1740" y="1189"/>
                  </a:cubicBezTo>
                  <a:cubicBezTo>
                    <a:pt x="1740" y="1218"/>
                    <a:pt x="1740" y="1247"/>
                    <a:pt x="1740" y="1247"/>
                  </a:cubicBezTo>
                  <a:lnTo>
                    <a:pt x="1711" y="1247"/>
                  </a:lnTo>
                  <a:cubicBezTo>
                    <a:pt x="1450" y="1334"/>
                    <a:pt x="1189" y="1450"/>
                    <a:pt x="986" y="1595"/>
                  </a:cubicBezTo>
                  <a:cubicBezTo>
                    <a:pt x="754" y="1769"/>
                    <a:pt x="638" y="2030"/>
                    <a:pt x="638" y="2291"/>
                  </a:cubicBezTo>
                  <a:cubicBezTo>
                    <a:pt x="667" y="2407"/>
                    <a:pt x="696" y="2523"/>
                    <a:pt x="783" y="2610"/>
                  </a:cubicBezTo>
                  <a:cubicBezTo>
                    <a:pt x="841" y="2697"/>
                    <a:pt x="928" y="2784"/>
                    <a:pt x="1044" y="2871"/>
                  </a:cubicBezTo>
                  <a:cubicBezTo>
                    <a:pt x="1102" y="2900"/>
                    <a:pt x="1160" y="2929"/>
                    <a:pt x="1160" y="2987"/>
                  </a:cubicBezTo>
                  <a:cubicBezTo>
                    <a:pt x="1160" y="3016"/>
                    <a:pt x="1160" y="3045"/>
                    <a:pt x="1131" y="3045"/>
                  </a:cubicBezTo>
                  <a:cubicBezTo>
                    <a:pt x="1044" y="3190"/>
                    <a:pt x="928" y="3276"/>
                    <a:pt x="812" y="3363"/>
                  </a:cubicBezTo>
                  <a:cubicBezTo>
                    <a:pt x="725" y="3392"/>
                    <a:pt x="667" y="3450"/>
                    <a:pt x="609" y="3508"/>
                  </a:cubicBezTo>
                  <a:cubicBezTo>
                    <a:pt x="551" y="3624"/>
                    <a:pt x="522" y="3740"/>
                    <a:pt x="551" y="3827"/>
                  </a:cubicBezTo>
                  <a:cubicBezTo>
                    <a:pt x="580" y="3943"/>
                    <a:pt x="609" y="4059"/>
                    <a:pt x="638" y="4146"/>
                  </a:cubicBezTo>
                  <a:cubicBezTo>
                    <a:pt x="725" y="4610"/>
                    <a:pt x="464" y="5074"/>
                    <a:pt x="0" y="5219"/>
                  </a:cubicBezTo>
                  <a:lnTo>
                    <a:pt x="522" y="5393"/>
                  </a:lnTo>
                  <a:cubicBezTo>
                    <a:pt x="928" y="5393"/>
                    <a:pt x="1305" y="5277"/>
                    <a:pt x="1624" y="5045"/>
                  </a:cubicBezTo>
                  <a:cubicBezTo>
                    <a:pt x="2030" y="4842"/>
                    <a:pt x="2407" y="4552"/>
                    <a:pt x="2726" y="4204"/>
                  </a:cubicBezTo>
                  <a:cubicBezTo>
                    <a:pt x="2842" y="4059"/>
                    <a:pt x="2958" y="3856"/>
                    <a:pt x="3045" y="3682"/>
                  </a:cubicBezTo>
                  <a:cubicBezTo>
                    <a:pt x="3306" y="3132"/>
                    <a:pt x="3451" y="2552"/>
                    <a:pt x="3451" y="1943"/>
                  </a:cubicBezTo>
                  <a:cubicBezTo>
                    <a:pt x="3422" y="1334"/>
                    <a:pt x="3190" y="754"/>
                    <a:pt x="2784" y="290"/>
                  </a:cubicBezTo>
                  <a:cubicBezTo>
                    <a:pt x="2668" y="145"/>
                    <a:pt x="2465" y="29"/>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7587304" y="1578278"/>
              <a:ext cx="135110" cy="74966"/>
            </a:xfrm>
            <a:custGeom>
              <a:avLst/>
              <a:gdLst/>
              <a:ahLst/>
              <a:cxnLst/>
              <a:rect l="l" t="t" r="r" b="b"/>
              <a:pathLst>
                <a:path w="1741" h="966" extrusionOk="0">
                  <a:moveTo>
                    <a:pt x="1064" y="0"/>
                  </a:moveTo>
                  <a:cubicBezTo>
                    <a:pt x="983" y="0"/>
                    <a:pt x="898" y="8"/>
                    <a:pt x="812" y="25"/>
                  </a:cubicBezTo>
                  <a:cubicBezTo>
                    <a:pt x="348" y="112"/>
                    <a:pt x="0" y="373"/>
                    <a:pt x="58" y="634"/>
                  </a:cubicBezTo>
                  <a:cubicBezTo>
                    <a:pt x="108" y="832"/>
                    <a:pt x="388" y="966"/>
                    <a:pt x="756" y="966"/>
                  </a:cubicBezTo>
                  <a:cubicBezTo>
                    <a:pt x="821" y="966"/>
                    <a:pt x="888" y="962"/>
                    <a:pt x="957" y="953"/>
                  </a:cubicBezTo>
                  <a:cubicBezTo>
                    <a:pt x="1421" y="866"/>
                    <a:pt x="1740" y="605"/>
                    <a:pt x="1711" y="344"/>
                  </a:cubicBezTo>
                  <a:cubicBezTo>
                    <a:pt x="1665" y="135"/>
                    <a:pt x="1394" y="0"/>
                    <a:pt x="1064"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7612059" y="1597757"/>
              <a:ext cx="78847" cy="44700"/>
            </a:xfrm>
            <a:custGeom>
              <a:avLst/>
              <a:gdLst/>
              <a:ahLst/>
              <a:cxnLst/>
              <a:rect l="l" t="t" r="r" b="b"/>
              <a:pathLst>
                <a:path w="1016" h="576" extrusionOk="0">
                  <a:moveTo>
                    <a:pt x="564" y="1"/>
                  </a:moveTo>
                  <a:cubicBezTo>
                    <a:pt x="531" y="1"/>
                    <a:pt x="498" y="3"/>
                    <a:pt x="464" y="6"/>
                  </a:cubicBezTo>
                  <a:cubicBezTo>
                    <a:pt x="203" y="64"/>
                    <a:pt x="0" y="209"/>
                    <a:pt x="29" y="383"/>
                  </a:cubicBezTo>
                  <a:cubicBezTo>
                    <a:pt x="52" y="497"/>
                    <a:pt x="200" y="575"/>
                    <a:pt x="390" y="575"/>
                  </a:cubicBezTo>
                  <a:cubicBezTo>
                    <a:pt x="441" y="575"/>
                    <a:pt x="496" y="570"/>
                    <a:pt x="551" y="557"/>
                  </a:cubicBezTo>
                  <a:cubicBezTo>
                    <a:pt x="812" y="528"/>
                    <a:pt x="1015" y="354"/>
                    <a:pt x="986" y="209"/>
                  </a:cubicBezTo>
                  <a:cubicBezTo>
                    <a:pt x="961" y="83"/>
                    <a:pt x="78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7598556" y="1606759"/>
              <a:ext cx="54091" cy="32594"/>
            </a:xfrm>
            <a:custGeom>
              <a:avLst/>
              <a:gdLst/>
              <a:ahLst/>
              <a:cxnLst/>
              <a:rect l="l" t="t" r="r" b="b"/>
              <a:pathLst>
                <a:path w="697" h="420" extrusionOk="0">
                  <a:moveTo>
                    <a:pt x="369" y="1"/>
                  </a:moveTo>
                  <a:cubicBezTo>
                    <a:pt x="344" y="1"/>
                    <a:pt x="318" y="2"/>
                    <a:pt x="290" y="6"/>
                  </a:cubicBezTo>
                  <a:cubicBezTo>
                    <a:pt x="116" y="35"/>
                    <a:pt x="0" y="151"/>
                    <a:pt x="29" y="267"/>
                  </a:cubicBezTo>
                  <a:cubicBezTo>
                    <a:pt x="29" y="363"/>
                    <a:pt x="149" y="420"/>
                    <a:pt x="289" y="420"/>
                  </a:cubicBezTo>
                  <a:cubicBezTo>
                    <a:pt x="318" y="420"/>
                    <a:pt x="347" y="417"/>
                    <a:pt x="377" y="412"/>
                  </a:cubicBezTo>
                  <a:cubicBezTo>
                    <a:pt x="580" y="383"/>
                    <a:pt x="696" y="267"/>
                    <a:pt x="667" y="151"/>
                  </a:cubicBezTo>
                  <a:cubicBezTo>
                    <a:pt x="642" y="76"/>
                    <a:pt x="530" y="1"/>
                    <a:pt x="369"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7216049" y="1766935"/>
              <a:ext cx="110277" cy="108104"/>
            </a:xfrm>
            <a:custGeom>
              <a:avLst/>
              <a:gdLst/>
              <a:ahLst/>
              <a:cxnLst/>
              <a:rect l="l" t="t" r="r" b="b"/>
              <a:pathLst>
                <a:path w="1421" h="1393" extrusionOk="0">
                  <a:moveTo>
                    <a:pt x="203" y="1"/>
                  </a:moveTo>
                  <a:lnTo>
                    <a:pt x="0" y="581"/>
                  </a:lnTo>
                  <a:lnTo>
                    <a:pt x="1015" y="1393"/>
                  </a:lnTo>
                  <a:lnTo>
                    <a:pt x="1421" y="1016"/>
                  </a:lnTo>
                  <a:lnTo>
                    <a:pt x="203" y="1"/>
                  </a:lnTo>
                  <a:close/>
                </a:path>
              </a:pathLst>
            </a:custGeom>
            <a:solidFill>
              <a:srgbClr val="9F5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6975245" y="713918"/>
              <a:ext cx="328657" cy="191296"/>
            </a:xfrm>
            <a:custGeom>
              <a:avLst/>
              <a:gdLst/>
              <a:ahLst/>
              <a:cxnLst/>
              <a:rect l="l" t="t" r="r" b="b"/>
              <a:pathLst>
                <a:path w="4235" h="2465" extrusionOk="0">
                  <a:moveTo>
                    <a:pt x="3190" y="0"/>
                  </a:moveTo>
                  <a:cubicBezTo>
                    <a:pt x="2001" y="145"/>
                    <a:pt x="871" y="696"/>
                    <a:pt x="1" y="1508"/>
                  </a:cubicBezTo>
                  <a:cubicBezTo>
                    <a:pt x="929" y="841"/>
                    <a:pt x="2001" y="377"/>
                    <a:pt x="3132" y="174"/>
                  </a:cubicBezTo>
                  <a:cubicBezTo>
                    <a:pt x="3625" y="870"/>
                    <a:pt x="4002" y="1653"/>
                    <a:pt x="4234" y="2465"/>
                  </a:cubicBezTo>
                  <a:cubicBezTo>
                    <a:pt x="4118" y="1566"/>
                    <a:pt x="3741" y="696"/>
                    <a:pt x="3190"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6444204" y="1733254"/>
              <a:ext cx="470364" cy="733600"/>
            </a:xfrm>
            <a:custGeom>
              <a:avLst/>
              <a:gdLst/>
              <a:ahLst/>
              <a:cxnLst/>
              <a:rect l="l" t="t" r="r" b="b"/>
              <a:pathLst>
                <a:path w="6061" h="9453" extrusionOk="0">
                  <a:moveTo>
                    <a:pt x="6061" y="0"/>
                  </a:moveTo>
                  <a:lnTo>
                    <a:pt x="6061" y="0"/>
                  </a:lnTo>
                  <a:cubicBezTo>
                    <a:pt x="6060" y="0"/>
                    <a:pt x="1277" y="2436"/>
                    <a:pt x="1" y="9453"/>
                  </a:cubicBezTo>
                  <a:cubicBezTo>
                    <a:pt x="1132" y="5654"/>
                    <a:pt x="3335" y="2639"/>
                    <a:pt x="6061"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6441953" y="1656736"/>
              <a:ext cx="481617" cy="501872"/>
            </a:xfrm>
            <a:custGeom>
              <a:avLst/>
              <a:gdLst/>
              <a:ahLst/>
              <a:cxnLst/>
              <a:rect l="l" t="t" r="r" b="b"/>
              <a:pathLst>
                <a:path w="6206" h="6467" extrusionOk="0">
                  <a:moveTo>
                    <a:pt x="6206" y="0"/>
                  </a:moveTo>
                  <a:cubicBezTo>
                    <a:pt x="6205" y="0"/>
                    <a:pt x="2088" y="1160"/>
                    <a:pt x="1" y="6466"/>
                  </a:cubicBezTo>
                  <a:cubicBezTo>
                    <a:pt x="1451" y="3683"/>
                    <a:pt x="3654" y="1653"/>
                    <a:pt x="620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6385768" y="887131"/>
              <a:ext cx="245309" cy="681915"/>
            </a:xfrm>
            <a:custGeom>
              <a:avLst/>
              <a:gdLst/>
              <a:ahLst/>
              <a:cxnLst/>
              <a:rect l="l" t="t" r="r" b="b"/>
              <a:pathLst>
                <a:path w="3161" h="8787" extrusionOk="0">
                  <a:moveTo>
                    <a:pt x="1421" y="1"/>
                  </a:moveTo>
                  <a:cubicBezTo>
                    <a:pt x="1421" y="1"/>
                    <a:pt x="0" y="4031"/>
                    <a:pt x="3160" y="8786"/>
                  </a:cubicBezTo>
                  <a:cubicBezTo>
                    <a:pt x="1711" y="5974"/>
                    <a:pt x="1305" y="3016"/>
                    <a:pt x="142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7447773" y="1391716"/>
              <a:ext cx="78847" cy="67128"/>
            </a:xfrm>
            <a:custGeom>
              <a:avLst/>
              <a:gdLst/>
              <a:ahLst/>
              <a:cxnLst/>
              <a:rect l="l" t="t" r="r" b="b"/>
              <a:pathLst>
                <a:path w="1016" h="865" extrusionOk="0">
                  <a:moveTo>
                    <a:pt x="507" y="0"/>
                  </a:moveTo>
                  <a:cubicBezTo>
                    <a:pt x="423" y="0"/>
                    <a:pt x="338" y="26"/>
                    <a:pt x="262" y="81"/>
                  </a:cubicBezTo>
                  <a:cubicBezTo>
                    <a:pt x="59" y="197"/>
                    <a:pt x="1" y="458"/>
                    <a:pt x="117" y="661"/>
                  </a:cubicBezTo>
                  <a:cubicBezTo>
                    <a:pt x="212" y="794"/>
                    <a:pt x="370" y="865"/>
                    <a:pt x="524" y="865"/>
                  </a:cubicBezTo>
                  <a:cubicBezTo>
                    <a:pt x="605" y="865"/>
                    <a:pt x="685" y="845"/>
                    <a:pt x="755" y="806"/>
                  </a:cubicBezTo>
                  <a:cubicBezTo>
                    <a:pt x="958" y="661"/>
                    <a:pt x="1016" y="400"/>
                    <a:pt x="871" y="197"/>
                  </a:cubicBezTo>
                  <a:cubicBezTo>
                    <a:pt x="780" y="70"/>
                    <a:pt x="645" y="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7357753" y="1240077"/>
              <a:ext cx="67594" cy="61541"/>
            </a:xfrm>
            <a:custGeom>
              <a:avLst/>
              <a:gdLst/>
              <a:ahLst/>
              <a:cxnLst/>
              <a:rect l="l" t="t" r="r" b="b"/>
              <a:pathLst>
                <a:path w="871" h="793" extrusionOk="0">
                  <a:moveTo>
                    <a:pt x="395" y="0"/>
                  </a:moveTo>
                  <a:cubicBezTo>
                    <a:pt x="341" y="0"/>
                    <a:pt x="286" y="11"/>
                    <a:pt x="233" y="34"/>
                  </a:cubicBezTo>
                  <a:cubicBezTo>
                    <a:pt x="59" y="150"/>
                    <a:pt x="1" y="382"/>
                    <a:pt x="117" y="556"/>
                  </a:cubicBezTo>
                  <a:cubicBezTo>
                    <a:pt x="181" y="706"/>
                    <a:pt x="324" y="792"/>
                    <a:pt x="477" y="792"/>
                  </a:cubicBezTo>
                  <a:cubicBezTo>
                    <a:pt x="531" y="792"/>
                    <a:pt x="586" y="782"/>
                    <a:pt x="639" y="759"/>
                  </a:cubicBezTo>
                  <a:cubicBezTo>
                    <a:pt x="813" y="643"/>
                    <a:pt x="871" y="411"/>
                    <a:pt x="755" y="237"/>
                  </a:cubicBezTo>
                  <a:cubicBezTo>
                    <a:pt x="691" y="87"/>
                    <a:pt x="547"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7531041" y="1329012"/>
              <a:ext cx="69845" cy="118968"/>
            </a:xfrm>
            <a:custGeom>
              <a:avLst/>
              <a:gdLst/>
              <a:ahLst/>
              <a:cxnLst/>
              <a:rect l="l" t="t" r="r" b="b"/>
              <a:pathLst>
                <a:path w="900" h="1533" extrusionOk="0">
                  <a:moveTo>
                    <a:pt x="467" y="0"/>
                  </a:moveTo>
                  <a:cubicBezTo>
                    <a:pt x="446" y="0"/>
                    <a:pt x="426" y="6"/>
                    <a:pt x="406" y="19"/>
                  </a:cubicBezTo>
                  <a:lnTo>
                    <a:pt x="175" y="77"/>
                  </a:lnTo>
                  <a:cubicBezTo>
                    <a:pt x="59" y="106"/>
                    <a:pt x="1" y="251"/>
                    <a:pt x="30" y="367"/>
                  </a:cubicBezTo>
                  <a:lnTo>
                    <a:pt x="233" y="1353"/>
                  </a:lnTo>
                  <a:cubicBezTo>
                    <a:pt x="258" y="1453"/>
                    <a:pt x="348" y="1532"/>
                    <a:pt x="448" y="1532"/>
                  </a:cubicBezTo>
                  <a:cubicBezTo>
                    <a:pt x="463" y="1532"/>
                    <a:pt x="478" y="1530"/>
                    <a:pt x="493" y="1527"/>
                  </a:cubicBezTo>
                  <a:lnTo>
                    <a:pt x="725" y="1440"/>
                  </a:lnTo>
                  <a:cubicBezTo>
                    <a:pt x="841" y="1411"/>
                    <a:pt x="899" y="1295"/>
                    <a:pt x="870" y="1179"/>
                  </a:cubicBezTo>
                  <a:lnTo>
                    <a:pt x="638" y="164"/>
                  </a:lnTo>
                  <a:cubicBezTo>
                    <a:pt x="616" y="73"/>
                    <a:pt x="540"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7414015" y="1145865"/>
              <a:ext cx="94600" cy="101507"/>
            </a:xfrm>
            <a:custGeom>
              <a:avLst/>
              <a:gdLst/>
              <a:ahLst/>
              <a:cxnLst/>
              <a:rect l="l" t="t" r="r" b="b"/>
              <a:pathLst>
                <a:path w="1219" h="1308" extrusionOk="0">
                  <a:moveTo>
                    <a:pt x="411" y="0"/>
                  </a:moveTo>
                  <a:cubicBezTo>
                    <a:pt x="373" y="0"/>
                    <a:pt x="332" y="10"/>
                    <a:pt x="291" y="30"/>
                  </a:cubicBezTo>
                  <a:lnTo>
                    <a:pt x="117" y="146"/>
                  </a:lnTo>
                  <a:cubicBezTo>
                    <a:pt x="30" y="233"/>
                    <a:pt x="1" y="349"/>
                    <a:pt x="59" y="436"/>
                  </a:cubicBezTo>
                  <a:lnTo>
                    <a:pt x="610" y="1219"/>
                  </a:lnTo>
                  <a:cubicBezTo>
                    <a:pt x="647" y="1275"/>
                    <a:pt x="721" y="1307"/>
                    <a:pt x="792" y="1307"/>
                  </a:cubicBezTo>
                  <a:cubicBezTo>
                    <a:pt x="831" y="1307"/>
                    <a:pt x="869" y="1298"/>
                    <a:pt x="900" y="1277"/>
                  </a:cubicBezTo>
                  <a:lnTo>
                    <a:pt x="1103" y="1161"/>
                  </a:lnTo>
                  <a:cubicBezTo>
                    <a:pt x="1190" y="1103"/>
                    <a:pt x="1219" y="958"/>
                    <a:pt x="1132" y="871"/>
                  </a:cubicBezTo>
                  <a:lnTo>
                    <a:pt x="581" y="88"/>
                  </a:lnTo>
                  <a:cubicBezTo>
                    <a:pt x="543" y="32"/>
                    <a:pt x="482"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7317243" y="1364167"/>
              <a:ext cx="69845" cy="67594"/>
            </a:xfrm>
            <a:custGeom>
              <a:avLst/>
              <a:gdLst/>
              <a:ahLst/>
              <a:cxnLst/>
              <a:rect l="l" t="t" r="r" b="b"/>
              <a:pathLst>
                <a:path w="900" h="871" extrusionOk="0">
                  <a:moveTo>
                    <a:pt x="784" y="1"/>
                  </a:moveTo>
                  <a:cubicBezTo>
                    <a:pt x="610" y="59"/>
                    <a:pt x="1" y="494"/>
                    <a:pt x="900" y="871"/>
                  </a:cubicBezTo>
                  <a:lnTo>
                    <a:pt x="900" y="842"/>
                  </a:lnTo>
                  <a:cubicBezTo>
                    <a:pt x="378" y="552"/>
                    <a:pt x="639" y="262"/>
                    <a:pt x="813" y="117"/>
                  </a:cubicBezTo>
                  <a:cubicBezTo>
                    <a:pt x="784" y="30"/>
                    <a:pt x="784"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rot="9900020">
              <a:off x="7306070" y="1440685"/>
              <a:ext cx="96772" cy="57893"/>
            </a:xfrm>
            <a:custGeom>
              <a:avLst/>
              <a:gdLst/>
              <a:ahLst/>
              <a:cxnLst/>
              <a:rect l="l" t="t" r="r" b="b"/>
              <a:pathLst>
                <a:path w="1247" h="746" extrusionOk="0">
                  <a:moveTo>
                    <a:pt x="29" y="1"/>
                  </a:moveTo>
                  <a:lnTo>
                    <a:pt x="29" y="1"/>
                  </a:lnTo>
                  <a:cubicBezTo>
                    <a:pt x="0" y="233"/>
                    <a:pt x="116" y="494"/>
                    <a:pt x="348" y="610"/>
                  </a:cubicBezTo>
                  <a:cubicBezTo>
                    <a:pt x="465" y="701"/>
                    <a:pt x="606" y="745"/>
                    <a:pt x="750" y="745"/>
                  </a:cubicBezTo>
                  <a:cubicBezTo>
                    <a:pt x="925" y="745"/>
                    <a:pt x="1103" y="679"/>
                    <a:pt x="1247" y="552"/>
                  </a:cubicBezTo>
                  <a:lnTo>
                    <a:pt x="1247" y="552"/>
                  </a:lnTo>
                  <a:cubicBezTo>
                    <a:pt x="1131" y="629"/>
                    <a:pt x="999" y="666"/>
                    <a:pt x="864" y="666"/>
                  </a:cubicBezTo>
                  <a:cubicBezTo>
                    <a:pt x="695" y="666"/>
                    <a:pt x="522" y="607"/>
                    <a:pt x="377" y="494"/>
                  </a:cubicBezTo>
                  <a:cubicBezTo>
                    <a:pt x="203" y="378"/>
                    <a:pt x="87" y="204"/>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7346500" y="1243569"/>
              <a:ext cx="69845" cy="64490"/>
            </a:xfrm>
            <a:custGeom>
              <a:avLst/>
              <a:gdLst/>
              <a:ahLst/>
              <a:cxnLst/>
              <a:rect l="l" t="t" r="r" b="b"/>
              <a:pathLst>
                <a:path w="900" h="831" extrusionOk="0">
                  <a:moveTo>
                    <a:pt x="360" y="0"/>
                  </a:moveTo>
                  <a:cubicBezTo>
                    <a:pt x="317" y="0"/>
                    <a:pt x="274" y="6"/>
                    <a:pt x="233" y="18"/>
                  </a:cubicBezTo>
                  <a:cubicBezTo>
                    <a:pt x="59" y="134"/>
                    <a:pt x="1" y="395"/>
                    <a:pt x="117" y="569"/>
                  </a:cubicBezTo>
                  <a:cubicBezTo>
                    <a:pt x="184" y="725"/>
                    <a:pt x="337" y="830"/>
                    <a:pt x="510" y="830"/>
                  </a:cubicBezTo>
                  <a:cubicBezTo>
                    <a:pt x="561" y="830"/>
                    <a:pt x="615" y="821"/>
                    <a:pt x="668" y="801"/>
                  </a:cubicBezTo>
                  <a:cubicBezTo>
                    <a:pt x="842" y="685"/>
                    <a:pt x="900" y="424"/>
                    <a:pt x="784" y="250"/>
                  </a:cubicBezTo>
                  <a:cubicBezTo>
                    <a:pt x="691" y="88"/>
                    <a:pt x="526" y="0"/>
                    <a:pt x="36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7443272" y="1396140"/>
              <a:ext cx="67594" cy="72716"/>
            </a:xfrm>
            <a:custGeom>
              <a:avLst/>
              <a:gdLst/>
              <a:ahLst/>
              <a:cxnLst/>
              <a:rect l="l" t="t" r="r" b="b"/>
              <a:pathLst>
                <a:path w="871" h="937" extrusionOk="0">
                  <a:moveTo>
                    <a:pt x="381" y="1"/>
                  </a:moveTo>
                  <a:cubicBezTo>
                    <a:pt x="318" y="1"/>
                    <a:pt x="257" y="17"/>
                    <a:pt x="204" y="53"/>
                  </a:cubicBezTo>
                  <a:cubicBezTo>
                    <a:pt x="30" y="227"/>
                    <a:pt x="1" y="488"/>
                    <a:pt x="117" y="720"/>
                  </a:cubicBezTo>
                  <a:cubicBezTo>
                    <a:pt x="174" y="853"/>
                    <a:pt x="307" y="937"/>
                    <a:pt x="449" y="937"/>
                  </a:cubicBezTo>
                  <a:cubicBezTo>
                    <a:pt x="522" y="937"/>
                    <a:pt x="598" y="914"/>
                    <a:pt x="668" y="865"/>
                  </a:cubicBezTo>
                  <a:cubicBezTo>
                    <a:pt x="842" y="691"/>
                    <a:pt x="871" y="430"/>
                    <a:pt x="755" y="227"/>
                  </a:cubicBezTo>
                  <a:cubicBezTo>
                    <a:pt x="674" y="86"/>
                    <a:pt x="524" y="1"/>
                    <a:pt x="38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48"/>
          <p:cNvGrpSpPr/>
          <p:nvPr/>
        </p:nvGrpSpPr>
        <p:grpSpPr>
          <a:xfrm>
            <a:off x="-965550" y="-670487"/>
            <a:ext cx="2418400" cy="2615720"/>
            <a:chOff x="-896200" y="-500287"/>
            <a:chExt cx="2418400" cy="2615720"/>
          </a:xfrm>
        </p:grpSpPr>
        <p:sp>
          <p:nvSpPr>
            <p:cNvPr id="1370" name="Google Shape;1370;p48"/>
            <p:cNvSpPr/>
            <p:nvPr/>
          </p:nvSpPr>
          <p:spPr>
            <a:xfrm rot="10800000" flipH="1">
              <a:off x="-446850" y="-16478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lt2"/>
            </a:solidFill>
            <a:ln>
              <a:noFill/>
            </a:ln>
          </p:spPr>
        </p:sp>
        <p:grpSp>
          <p:nvGrpSpPr>
            <p:cNvPr id="1371" name="Google Shape;1371;p48"/>
            <p:cNvGrpSpPr/>
            <p:nvPr/>
          </p:nvGrpSpPr>
          <p:grpSpPr>
            <a:xfrm rot="10800000" flipH="1">
              <a:off x="-375512" y="673738"/>
              <a:ext cx="1257935" cy="1441695"/>
              <a:chOff x="-7862" y="0"/>
              <a:chExt cx="1257935" cy="1441695"/>
            </a:xfrm>
          </p:grpSpPr>
          <p:sp>
            <p:nvSpPr>
              <p:cNvPr id="1372" name="Google Shape;1372;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8"/>
            <p:cNvGrpSpPr/>
            <p:nvPr/>
          </p:nvGrpSpPr>
          <p:grpSpPr>
            <a:xfrm rot="10800000" flipH="1">
              <a:off x="-896200" y="-456587"/>
              <a:ext cx="1257935" cy="1441695"/>
              <a:chOff x="-7862" y="0"/>
              <a:chExt cx="1257935" cy="1441695"/>
            </a:xfrm>
          </p:grpSpPr>
          <p:sp>
            <p:nvSpPr>
              <p:cNvPr id="1380" name="Google Shape;1380;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8"/>
            <p:cNvGrpSpPr/>
            <p:nvPr/>
          </p:nvGrpSpPr>
          <p:grpSpPr>
            <a:xfrm rot="10800000" flipH="1">
              <a:off x="246900" y="-500287"/>
              <a:ext cx="1257935" cy="1441695"/>
              <a:chOff x="-7862" y="0"/>
              <a:chExt cx="1257935" cy="1441695"/>
            </a:xfrm>
          </p:grpSpPr>
          <p:sp>
            <p:nvSpPr>
              <p:cNvPr id="1388" name="Google Shape;1388;p4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398"/>
        <p:cNvGrpSpPr/>
        <p:nvPr/>
      </p:nvGrpSpPr>
      <p:grpSpPr>
        <a:xfrm>
          <a:off x="0" y="0"/>
          <a:ext cx="0" cy="0"/>
          <a:chOff x="0" y="0"/>
          <a:chExt cx="0" cy="0"/>
        </a:xfrm>
      </p:grpSpPr>
      <p:sp>
        <p:nvSpPr>
          <p:cNvPr id="1399" name="Google Shape;1399;p4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Higher prevalence</a:t>
            </a:r>
            <a:endParaRPr/>
          </a:p>
        </p:txBody>
      </p:sp>
      <p:grpSp>
        <p:nvGrpSpPr>
          <p:cNvPr id="1400" name="Google Shape;1400;p49"/>
          <p:cNvGrpSpPr/>
          <p:nvPr/>
        </p:nvGrpSpPr>
        <p:grpSpPr>
          <a:xfrm>
            <a:off x="621100" y="1724450"/>
            <a:ext cx="4856219" cy="2587085"/>
            <a:chOff x="233350" y="949250"/>
            <a:chExt cx="7137300" cy="3802300"/>
          </a:xfrm>
        </p:grpSpPr>
        <p:sp>
          <p:nvSpPr>
            <p:cNvPr id="1401" name="Google Shape;1401;p4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49"/>
          <p:cNvSpPr txBox="1"/>
          <p:nvPr/>
        </p:nvSpPr>
        <p:spPr>
          <a:xfrm>
            <a:off x="6448770" y="1411800"/>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453" name="Google Shape;1453;p49"/>
          <p:cNvSpPr txBox="1"/>
          <p:nvPr/>
        </p:nvSpPr>
        <p:spPr>
          <a:xfrm>
            <a:off x="6448781" y="2516308"/>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454" name="Google Shape;1454;p49"/>
          <p:cNvSpPr txBox="1"/>
          <p:nvPr/>
        </p:nvSpPr>
        <p:spPr>
          <a:xfrm>
            <a:off x="6448759" y="2931369"/>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455" name="Google Shape;1455;p49"/>
          <p:cNvSpPr txBox="1"/>
          <p:nvPr/>
        </p:nvSpPr>
        <p:spPr>
          <a:xfrm>
            <a:off x="6448770" y="1826861"/>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456" name="Google Shape;1456;p49"/>
          <p:cNvSpPr txBox="1"/>
          <p:nvPr/>
        </p:nvSpPr>
        <p:spPr>
          <a:xfrm>
            <a:off x="6448770" y="3620816"/>
            <a:ext cx="19500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457" name="Google Shape;1457;p49"/>
          <p:cNvSpPr txBox="1"/>
          <p:nvPr/>
        </p:nvSpPr>
        <p:spPr>
          <a:xfrm>
            <a:off x="6448748" y="4035877"/>
            <a:ext cx="1950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closest planet to the Sun</a:t>
            </a:r>
            <a:endParaRPr>
              <a:solidFill>
                <a:schemeClr val="dk1"/>
              </a:solidFill>
              <a:latin typeface="Heebo Medium"/>
              <a:ea typeface="Heebo Medium"/>
              <a:cs typeface="Heebo Medium"/>
              <a:sym typeface="Heebo Medium"/>
            </a:endParaRPr>
          </a:p>
        </p:txBody>
      </p:sp>
      <p:sp>
        <p:nvSpPr>
          <p:cNvPr id="1458" name="Google Shape;1458;p49"/>
          <p:cNvSpPr/>
          <p:nvPr/>
        </p:nvSpPr>
        <p:spPr>
          <a:xfrm>
            <a:off x="6093963" y="15159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9"/>
          <p:cNvSpPr/>
          <p:nvPr/>
        </p:nvSpPr>
        <p:spPr>
          <a:xfrm>
            <a:off x="6093963" y="26204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9"/>
          <p:cNvSpPr/>
          <p:nvPr/>
        </p:nvSpPr>
        <p:spPr>
          <a:xfrm>
            <a:off x="6093963" y="37249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9"/>
          <p:cNvSpPr/>
          <p:nvPr/>
        </p:nvSpPr>
        <p:spPr>
          <a:xfrm>
            <a:off x="1462613" y="2313800"/>
            <a:ext cx="306600" cy="306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9"/>
          <p:cNvSpPr/>
          <p:nvPr/>
        </p:nvSpPr>
        <p:spPr>
          <a:xfrm>
            <a:off x="4732688" y="2450000"/>
            <a:ext cx="306600" cy="306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9"/>
          <p:cNvSpPr/>
          <p:nvPr/>
        </p:nvSpPr>
        <p:spPr>
          <a:xfrm>
            <a:off x="2715838" y="2007200"/>
            <a:ext cx="306600" cy="306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467"/>
        <p:cNvGrpSpPr/>
        <p:nvPr/>
      </p:nvGrpSpPr>
      <p:grpSpPr>
        <a:xfrm>
          <a:off x="0" y="0"/>
          <a:ext cx="0" cy="0"/>
          <a:chOff x="0" y="0"/>
          <a:chExt cx="0" cy="0"/>
        </a:xfrm>
      </p:grpSpPr>
      <p:sp>
        <p:nvSpPr>
          <p:cNvPr id="1468" name="Google Shape;1468;p5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monitoring</a:t>
            </a:r>
            <a:endParaRPr/>
          </a:p>
        </p:txBody>
      </p:sp>
      <p:sp>
        <p:nvSpPr>
          <p:cNvPr id="1469" name="Google Shape;1469;p50"/>
          <p:cNvSpPr txBox="1"/>
          <p:nvPr/>
        </p:nvSpPr>
        <p:spPr>
          <a:xfrm>
            <a:off x="744575" y="1483925"/>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1</a:t>
            </a:r>
            <a:endParaRPr sz="2200">
              <a:solidFill>
                <a:schemeClr val="dk1"/>
              </a:solidFill>
              <a:latin typeface="Manrope ExtraBold"/>
              <a:ea typeface="Manrope ExtraBold"/>
              <a:cs typeface="Manrope ExtraBold"/>
              <a:sym typeface="Manrope ExtraBold"/>
            </a:endParaRPr>
          </a:p>
        </p:txBody>
      </p:sp>
      <p:sp>
        <p:nvSpPr>
          <p:cNvPr id="1470" name="Google Shape;1470;p50"/>
          <p:cNvSpPr txBox="1"/>
          <p:nvPr/>
        </p:nvSpPr>
        <p:spPr>
          <a:xfrm>
            <a:off x="2081900" y="1483925"/>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471" name="Google Shape;1471;p50"/>
          <p:cNvSpPr txBox="1"/>
          <p:nvPr/>
        </p:nvSpPr>
        <p:spPr>
          <a:xfrm>
            <a:off x="744575" y="2018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50%</a:t>
            </a:r>
            <a:endParaRPr sz="2400">
              <a:solidFill>
                <a:schemeClr val="lt2"/>
              </a:solidFill>
              <a:latin typeface="Manrope ExtraBold"/>
              <a:ea typeface="Manrope ExtraBold"/>
              <a:cs typeface="Manrope ExtraBold"/>
              <a:sym typeface="Manrope ExtraBold"/>
            </a:endParaRPr>
          </a:p>
        </p:txBody>
      </p:sp>
      <p:sp>
        <p:nvSpPr>
          <p:cNvPr id="1472" name="Google Shape;1472;p50"/>
          <p:cNvSpPr txBox="1"/>
          <p:nvPr/>
        </p:nvSpPr>
        <p:spPr>
          <a:xfrm>
            <a:off x="4746200" y="1483925"/>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2</a:t>
            </a:r>
            <a:endParaRPr sz="2200">
              <a:solidFill>
                <a:schemeClr val="dk1"/>
              </a:solidFill>
              <a:latin typeface="Manrope ExtraBold"/>
              <a:ea typeface="Manrope ExtraBold"/>
              <a:cs typeface="Manrope ExtraBold"/>
              <a:sym typeface="Manrope ExtraBold"/>
            </a:endParaRPr>
          </a:p>
        </p:txBody>
      </p:sp>
      <p:sp>
        <p:nvSpPr>
          <p:cNvPr id="1473" name="Google Shape;1473;p50"/>
          <p:cNvSpPr txBox="1"/>
          <p:nvPr/>
        </p:nvSpPr>
        <p:spPr>
          <a:xfrm>
            <a:off x="6083650" y="1483925"/>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Jupiter is the biggest planet of them all</a:t>
            </a:r>
            <a:endParaRPr>
              <a:solidFill>
                <a:schemeClr val="dk1"/>
              </a:solidFill>
              <a:latin typeface="Heebo Medium"/>
              <a:ea typeface="Heebo Medium"/>
              <a:cs typeface="Heebo Medium"/>
              <a:sym typeface="Heebo Medium"/>
            </a:endParaRPr>
          </a:p>
        </p:txBody>
      </p:sp>
      <p:sp>
        <p:nvSpPr>
          <p:cNvPr id="1474" name="Google Shape;1474;p50"/>
          <p:cNvSpPr txBox="1"/>
          <p:nvPr/>
        </p:nvSpPr>
        <p:spPr>
          <a:xfrm>
            <a:off x="4746200" y="2018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30%</a:t>
            </a:r>
            <a:endParaRPr sz="2400">
              <a:solidFill>
                <a:schemeClr val="lt2"/>
              </a:solidFill>
              <a:latin typeface="Manrope ExtraBold"/>
              <a:ea typeface="Manrope ExtraBold"/>
              <a:cs typeface="Manrope ExtraBold"/>
              <a:sym typeface="Manrope ExtraBold"/>
            </a:endParaRPr>
          </a:p>
        </p:txBody>
      </p:sp>
      <p:sp>
        <p:nvSpPr>
          <p:cNvPr id="1475" name="Google Shape;1475;p50"/>
          <p:cNvSpPr txBox="1"/>
          <p:nvPr/>
        </p:nvSpPr>
        <p:spPr>
          <a:xfrm>
            <a:off x="744575" y="3171100"/>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3</a:t>
            </a:r>
            <a:endParaRPr sz="2200">
              <a:solidFill>
                <a:schemeClr val="dk1"/>
              </a:solidFill>
              <a:latin typeface="Manrope ExtraBold"/>
              <a:ea typeface="Manrope ExtraBold"/>
              <a:cs typeface="Manrope ExtraBold"/>
              <a:sym typeface="Manrope ExtraBold"/>
            </a:endParaRPr>
          </a:p>
        </p:txBody>
      </p:sp>
      <p:sp>
        <p:nvSpPr>
          <p:cNvPr id="1476" name="Google Shape;1476;p50"/>
          <p:cNvSpPr txBox="1"/>
          <p:nvPr/>
        </p:nvSpPr>
        <p:spPr>
          <a:xfrm>
            <a:off x="2081900" y="3171100"/>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Despite being red, Mars is a cold place</a:t>
            </a:r>
            <a:endParaRPr>
              <a:solidFill>
                <a:schemeClr val="dk1"/>
              </a:solidFill>
              <a:latin typeface="Heebo Medium"/>
              <a:ea typeface="Heebo Medium"/>
              <a:cs typeface="Heebo Medium"/>
              <a:sym typeface="Heebo Medium"/>
            </a:endParaRPr>
          </a:p>
        </p:txBody>
      </p:sp>
      <p:sp>
        <p:nvSpPr>
          <p:cNvPr id="1477" name="Google Shape;1477;p50"/>
          <p:cNvSpPr txBox="1"/>
          <p:nvPr/>
        </p:nvSpPr>
        <p:spPr>
          <a:xfrm>
            <a:off x="744575" y="37061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60%</a:t>
            </a:r>
            <a:endParaRPr sz="2400">
              <a:solidFill>
                <a:schemeClr val="lt2"/>
              </a:solidFill>
              <a:latin typeface="Manrope ExtraBold"/>
              <a:ea typeface="Manrope ExtraBold"/>
              <a:cs typeface="Manrope ExtraBold"/>
              <a:sym typeface="Manrope ExtraBold"/>
            </a:endParaRPr>
          </a:p>
        </p:txBody>
      </p:sp>
      <p:sp>
        <p:nvSpPr>
          <p:cNvPr id="1478" name="Google Shape;1478;p50"/>
          <p:cNvSpPr txBox="1"/>
          <p:nvPr/>
        </p:nvSpPr>
        <p:spPr>
          <a:xfrm>
            <a:off x="4746200" y="3171100"/>
            <a:ext cx="13374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Manrope ExtraBold"/>
                <a:ea typeface="Manrope ExtraBold"/>
                <a:cs typeface="Manrope ExtraBold"/>
                <a:sym typeface="Manrope ExtraBold"/>
              </a:rPr>
              <a:t>Week 4</a:t>
            </a:r>
            <a:endParaRPr sz="2200">
              <a:solidFill>
                <a:schemeClr val="dk1"/>
              </a:solidFill>
              <a:latin typeface="Manrope ExtraBold"/>
              <a:ea typeface="Manrope ExtraBold"/>
              <a:cs typeface="Manrope ExtraBold"/>
              <a:sym typeface="Manrope ExtraBold"/>
            </a:endParaRPr>
          </a:p>
        </p:txBody>
      </p:sp>
      <p:sp>
        <p:nvSpPr>
          <p:cNvPr id="1479" name="Google Shape;1479;p50"/>
          <p:cNvSpPr txBox="1"/>
          <p:nvPr/>
        </p:nvSpPr>
        <p:spPr>
          <a:xfrm>
            <a:off x="6083650" y="3171100"/>
            <a:ext cx="2132700" cy="4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Saturn is a gas giant and has several rings</a:t>
            </a:r>
            <a:endParaRPr>
              <a:solidFill>
                <a:schemeClr val="dk1"/>
              </a:solidFill>
              <a:latin typeface="Heebo Medium"/>
              <a:ea typeface="Heebo Medium"/>
              <a:cs typeface="Heebo Medium"/>
              <a:sym typeface="Heebo Medium"/>
            </a:endParaRPr>
          </a:p>
        </p:txBody>
      </p:sp>
      <p:sp>
        <p:nvSpPr>
          <p:cNvPr id="1480" name="Google Shape;1480;p50"/>
          <p:cNvSpPr txBox="1"/>
          <p:nvPr/>
        </p:nvSpPr>
        <p:spPr>
          <a:xfrm>
            <a:off x="4746200" y="37061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80%</a:t>
            </a:r>
            <a:endParaRPr sz="2400">
              <a:solidFill>
                <a:schemeClr val="lt2"/>
              </a:solidFill>
              <a:latin typeface="Manrope ExtraBold"/>
              <a:ea typeface="Manrope ExtraBold"/>
              <a:cs typeface="Manrope ExtraBold"/>
              <a:sym typeface="Manrope ExtraBold"/>
            </a:endParaRPr>
          </a:p>
        </p:txBody>
      </p:sp>
      <p:sp>
        <p:nvSpPr>
          <p:cNvPr id="1481" name="Google Shape;1481;p50"/>
          <p:cNvSpPr txBox="1"/>
          <p:nvPr/>
        </p:nvSpPr>
        <p:spPr>
          <a:xfrm>
            <a:off x="744575" y="24957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50%</a:t>
            </a:r>
            <a:endParaRPr sz="2400">
              <a:solidFill>
                <a:schemeClr val="lt2"/>
              </a:solidFill>
              <a:latin typeface="Manrope ExtraBold"/>
              <a:ea typeface="Manrope ExtraBold"/>
              <a:cs typeface="Manrope ExtraBold"/>
              <a:sym typeface="Manrope ExtraBold"/>
            </a:endParaRPr>
          </a:p>
        </p:txBody>
      </p:sp>
      <p:sp>
        <p:nvSpPr>
          <p:cNvPr id="1482" name="Google Shape;1482;p50"/>
          <p:cNvSpPr txBox="1"/>
          <p:nvPr/>
        </p:nvSpPr>
        <p:spPr>
          <a:xfrm>
            <a:off x="4746200" y="24957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70%</a:t>
            </a:r>
            <a:endParaRPr sz="2400">
              <a:solidFill>
                <a:schemeClr val="lt2"/>
              </a:solidFill>
              <a:latin typeface="Manrope ExtraBold"/>
              <a:ea typeface="Manrope ExtraBold"/>
              <a:cs typeface="Manrope ExtraBold"/>
              <a:sym typeface="Manrope ExtraBold"/>
            </a:endParaRPr>
          </a:p>
        </p:txBody>
      </p:sp>
      <p:sp>
        <p:nvSpPr>
          <p:cNvPr id="1483" name="Google Shape;1483;p50"/>
          <p:cNvSpPr txBox="1"/>
          <p:nvPr/>
        </p:nvSpPr>
        <p:spPr>
          <a:xfrm>
            <a:off x="744575" y="4182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40%</a:t>
            </a:r>
            <a:endParaRPr sz="2400">
              <a:solidFill>
                <a:schemeClr val="lt2"/>
              </a:solidFill>
              <a:latin typeface="Manrope ExtraBold"/>
              <a:ea typeface="Manrope ExtraBold"/>
              <a:cs typeface="Manrope ExtraBold"/>
              <a:sym typeface="Manrope ExtraBold"/>
            </a:endParaRPr>
          </a:p>
        </p:txBody>
      </p:sp>
      <p:sp>
        <p:nvSpPr>
          <p:cNvPr id="1484" name="Google Shape;1484;p50"/>
          <p:cNvSpPr txBox="1"/>
          <p:nvPr/>
        </p:nvSpPr>
        <p:spPr>
          <a:xfrm>
            <a:off x="4746200" y="4182975"/>
            <a:ext cx="1034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Manrope ExtraBold"/>
                <a:ea typeface="Manrope ExtraBold"/>
                <a:cs typeface="Manrope ExtraBold"/>
                <a:sym typeface="Manrope ExtraBold"/>
              </a:rPr>
              <a:t>20%</a:t>
            </a:r>
            <a:endParaRPr sz="2400">
              <a:solidFill>
                <a:schemeClr val="lt2"/>
              </a:solidFill>
              <a:latin typeface="Manrope ExtraBold"/>
              <a:ea typeface="Manrope ExtraBold"/>
              <a:cs typeface="Manrope ExtraBold"/>
              <a:sym typeface="Manrope ExtraBold"/>
            </a:endParaRPr>
          </a:p>
        </p:txBody>
      </p:sp>
      <p:sp>
        <p:nvSpPr>
          <p:cNvPr id="1485" name="Google Shape;1485;p50"/>
          <p:cNvSpPr/>
          <p:nvPr/>
        </p:nvSpPr>
        <p:spPr>
          <a:xfrm>
            <a:off x="1778671"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2024282"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2269893"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2515504"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0"/>
          <p:cNvSpPr/>
          <p:nvPr/>
        </p:nvSpPr>
        <p:spPr>
          <a:xfrm>
            <a:off x="2761116"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0"/>
          <p:cNvSpPr/>
          <p:nvPr/>
        </p:nvSpPr>
        <p:spPr>
          <a:xfrm>
            <a:off x="3006727"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0"/>
          <p:cNvSpPr/>
          <p:nvPr/>
        </p:nvSpPr>
        <p:spPr>
          <a:xfrm>
            <a:off x="3252338"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0"/>
          <p:cNvSpPr/>
          <p:nvPr/>
        </p:nvSpPr>
        <p:spPr>
          <a:xfrm>
            <a:off x="3497949"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0"/>
          <p:cNvSpPr/>
          <p:nvPr/>
        </p:nvSpPr>
        <p:spPr>
          <a:xfrm>
            <a:off x="3743561"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0"/>
          <p:cNvSpPr/>
          <p:nvPr/>
        </p:nvSpPr>
        <p:spPr>
          <a:xfrm>
            <a:off x="3989172"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0"/>
          <p:cNvSpPr/>
          <p:nvPr/>
        </p:nvSpPr>
        <p:spPr>
          <a:xfrm>
            <a:off x="1778671"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0"/>
          <p:cNvSpPr/>
          <p:nvPr/>
        </p:nvSpPr>
        <p:spPr>
          <a:xfrm>
            <a:off x="2024282"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0"/>
          <p:cNvSpPr/>
          <p:nvPr/>
        </p:nvSpPr>
        <p:spPr>
          <a:xfrm>
            <a:off x="2269893"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0"/>
          <p:cNvSpPr/>
          <p:nvPr/>
        </p:nvSpPr>
        <p:spPr>
          <a:xfrm>
            <a:off x="2515504"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0"/>
          <p:cNvSpPr/>
          <p:nvPr/>
        </p:nvSpPr>
        <p:spPr>
          <a:xfrm>
            <a:off x="2761116"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0"/>
          <p:cNvSpPr/>
          <p:nvPr/>
        </p:nvSpPr>
        <p:spPr>
          <a:xfrm>
            <a:off x="3006727"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0"/>
          <p:cNvSpPr/>
          <p:nvPr/>
        </p:nvSpPr>
        <p:spPr>
          <a:xfrm>
            <a:off x="3252338"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0"/>
          <p:cNvSpPr/>
          <p:nvPr/>
        </p:nvSpPr>
        <p:spPr>
          <a:xfrm>
            <a:off x="3497949"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0"/>
          <p:cNvSpPr/>
          <p:nvPr/>
        </p:nvSpPr>
        <p:spPr>
          <a:xfrm>
            <a:off x="3743561"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0"/>
          <p:cNvSpPr/>
          <p:nvPr/>
        </p:nvSpPr>
        <p:spPr>
          <a:xfrm>
            <a:off x="3989172"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0"/>
          <p:cNvSpPr/>
          <p:nvPr/>
        </p:nvSpPr>
        <p:spPr>
          <a:xfrm>
            <a:off x="1778671"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0"/>
          <p:cNvSpPr/>
          <p:nvPr/>
        </p:nvSpPr>
        <p:spPr>
          <a:xfrm>
            <a:off x="2024282"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0"/>
          <p:cNvSpPr/>
          <p:nvPr/>
        </p:nvSpPr>
        <p:spPr>
          <a:xfrm>
            <a:off x="2269893"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0"/>
          <p:cNvSpPr/>
          <p:nvPr/>
        </p:nvSpPr>
        <p:spPr>
          <a:xfrm>
            <a:off x="2515504"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0"/>
          <p:cNvSpPr/>
          <p:nvPr/>
        </p:nvSpPr>
        <p:spPr>
          <a:xfrm>
            <a:off x="2761116"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0"/>
          <p:cNvSpPr/>
          <p:nvPr/>
        </p:nvSpPr>
        <p:spPr>
          <a:xfrm>
            <a:off x="3006727"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0"/>
          <p:cNvSpPr/>
          <p:nvPr/>
        </p:nvSpPr>
        <p:spPr>
          <a:xfrm>
            <a:off x="3252338"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0"/>
          <p:cNvSpPr/>
          <p:nvPr/>
        </p:nvSpPr>
        <p:spPr>
          <a:xfrm>
            <a:off x="3497949"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0"/>
          <p:cNvSpPr/>
          <p:nvPr/>
        </p:nvSpPr>
        <p:spPr>
          <a:xfrm>
            <a:off x="3743561"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0"/>
          <p:cNvSpPr/>
          <p:nvPr/>
        </p:nvSpPr>
        <p:spPr>
          <a:xfrm>
            <a:off x="3989172"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0"/>
          <p:cNvSpPr/>
          <p:nvPr/>
        </p:nvSpPr>
        <p:spPr>
          <a:xfrm>
            <a:off x="1778671"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0"/>
          <p:cNvSpPr/>
          <p:nvPr/>
        </p:nvSpPr>
        <p:spPr>
          <a:xfrm>
            <a:off x="2024282"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0"/>
          <p:cNvSpPr/>
          <p:nvPr/>
        </p:nvSpPr>
        <p:spPr>
          <a:xfrm>
            <a:off x="2269893"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0"/>
          <p:cNvSpPr/>
          <p:nvPr/>
        </p:nvSpPr>
        <p:spPr>
          <a:xfrm>
            <a:off x="2515504"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0"/>
          <p:cNvSpPr/>
          <p:nvPr/>
        </p:nvSpPr>
        <p:spPr>
          <a:xfrm>
            <a:off x="2761116"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0"/>
          <p:cNvSpPr/>
          <p:nvPr/>
        </p:nvSpPr>
        <p:spPr>
          <a:xfrm>
            <a:off x="3006727"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0"/>
          <p:cNvSpPr/>
          <p:nvPr/>
        </p:nvSpPr>
        <p:spPr>
          <a:xfrm>
            <a:off x="3252338"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0"/>
          <p:cNvSpPr/>
          <p:nvPr/>
        </p:nvSpPr>
        <p:spPr>
          <a:xfrm>
            <a:off x="3497949"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0"/>
          <p:cNvSpPr/>
          <p:nvPr/>
        </p:nvSpPr>
        <p:spPr>
          <a:xfrm>
            <a:off x="3743561"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0"/>
          <p:cNvSpPr/>
          <p:nvPr/>
        </p:nvSpPr>
        <p:spPr>
          <a:xfrm>
            <a:off x="3989172"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0"/>
          <p:cNvSpPr/>
          <p:nvPr/>
        </p:nvSpPr>
        <p:spPr>
          <a:xfrm>
            <a:off x="5780296"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0"/>
          <p:cNvSpPr/>
          <p:nvPr/>
        </p:nvSpPr>
        <p:spPr>
          <a:xfrm>
            <a:off x="6025907"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0"/>
          <p:cNvSpPr/>
          <p:nvPr/>
        </p:nvSpPr>
        <p:spPr>
          <a:xfrm>
            <a:off x="6271518" y="2114500"/>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0"/>
          <p:cNvSpPr/>
          <p:nvPr/>
        </p:nvSpPr>
        <p:spPr>
          <a:xfrm>
            <a:off x="6517129"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0"/>
          <p:cNvSpPr/>
          <p:nvPr/>
        </p:nvSpPr>
        <p:spPr>
          <a:xfrm>
            <a:off x="6762741"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0"/>
          <p:cNvSpPr/>
          <p:nvPr/>
        </p:nvSpPr>
        <p:spPr>
          <a:xfrm>
            <a:off x="7008352"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0"/>
          <p:cNvSpPr/>
          <p:nvPr/>
        </p:nvSpPr>
        <p:spPr>
          <a:xfrm>
            <a:off x="7253963"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0"/>
          <p:cNvSpPr/>
          <p:nvPr/>
        </p:nvSpPr>
        <p:spPr>
          <a:xfrm>
            <a:off x="7499574"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0"/>
          <p:cNvSpPr/>
          <p:nvPr/>
        </p:nvSpPr>
        <p:spPr>
          <a:xfrm>
            <a:off x="7745186"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0"/>
          <p:cNvSpPr/>
          <p:nvPr/>
        </p:nvSpPr>
        <p:spPr>
          <a:xfrm>
            <a:off x="7990797" y="2114500"/>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5780296"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6025907"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6271518"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6517129"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6762741"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7008352"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7253963" y="25785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7499574"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7745186"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7990797" y="25785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780296"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6025907"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6271518"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6517129"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6762741"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7008352"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7253963"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7499574" y="37889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7745186"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7990797" y="37889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5780296"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6025907" y="4265775"/>
            <a:ext cx="200100" cy="2001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6271518"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6517129"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6762741"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7008352"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7253963"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7499574"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7745186"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7990797" y="4265775"/>
            <a:ext cx="200100" cy="2001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568"/>
        <p:cNvGrpSpPr/>
        <p:nvPr/>
      </p:nvGrpSpPr>
      <p:grpSpPr>
        <a:xfrm>
          <a:off x="0" y="0"/>
          <a:ext cx="0" cy="0"/>
          <a:chOff x="0" y="0"/>
          <a:chExt cx="0" cy="0"/>
        </a:xfrm>
      </p:grpSpPr>
      <p:sp>
        <p:nvSpPr>
          <p:cNvPr id="1569" name="Google Shape;1569;p5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Contraindications &amp; indications</a:t>
            </a:r>
            <a:endParaRPr/>
          </a:p>
        </p:txBody>
      </p:sp>
      <p:sp>
        <p:nvSpPr>
          <p:cNvPr id="1570" name="Google Shape;1570;p51"/>
          <p:cNvSpPr txBox="1">
            <a:spLocks noGrp="1"/>
          </p:cNvSpPr>
          <p:nvPr>
            <p:ph type="subTitle" idx="1"/>
          </p:nvPr>
        </p:nvSpPr>
        <p:spPr>
          <a:xfrm>
            <a:off x="1222250" y="1680125"/>
            <a:ext cx="3232200" cy="4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Contraindications</a:t>
            </a:r>
            <a:endParaRPr/>
          </a:p>
        </p:txBody>
      </p:sp>
      <p:sp>
        <p:nvSpPr>
          <p:cNvPr id="1571" name="Google Shape;1571;p51"/>
          <p:cNvSpPr txBox="1">
            <a:spLocks noGrp="1"/>
          </p:cNvSpPr>
          <p:nvPr>
            <p:ph type="subTitle" idx="2"/>
          </p:nvPr>
        </p:nvSpPr>
        <p:spPr>
          <a:xfrm>
            <a:off x="1222250" y="2152325"/>
            <a:ext cx="3232200" cy="20322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p:txBody>
      </p:sp>
      <p:sp>
        <p:nvSpPr>
          <p:cNvPr id="1572" name="Google Shape;1572;p51"/>
          <p:cNvSpPr txBox="1">
            <a:spLocks noGrp="1"/>
          </p:cNvSpPr>
          <p:nvPr>
            <p:ph type="subTitle" idx="3"/>
          </p:nvPr>
        </p:nvSpPr>
        <p:spPr>
          <a:xfrm>
            <a:off x="4689450" y="1680125"/>
            <a:ext cx="3232200" cy="4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Indications</a:t>
            </a:r>
            <a:endParaRPr/>
          </a:p>
        </p:txBody>
      </p:sp>
      <p:sp>
        <p:nvSpPr>
          <p:cNvPr id="1573" name="Google Shape;1573;p51"/>
          <p:cNvSpPr txBox="1">
            <a:spLocks noGrp="1"/>
          </p:cNvSpPr>
          <p:nvPr>
            <p:ph type="subTitle" idx="4"/>
          </p:nvPr>
        </p:nvSpPr>
        <p:spPr>
          <a:xfrm>
            <a:off x="4689426" y="2152325"/>
            <a:ext cx="3232200" cy="20322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577"/>
        <p:cNvGrpSpPr/>
        <p:nvPr/>
      </p:nvGrpSpPr>
      <p:grpSpPr>
        <a:xfrm>
          <a:off x="0" y="0"/>
          <a:ext cx="0" cy="0"/>
          <a:chOff x="0" y="0"/>
          <a:chExt cx="0" cy="0"/>
        </a:xfrm>
      </p:grpSpPr>
      <p:sp>
        <p:nvSpPr>
          <p:cNvPr id="1578" name="Google Shape;1578;p52"/>
          <p:cNvSpPr txBox="1">
            <a:spLocks noGrp="1"/>
          </p:cNvSpPr>
          <p:nvPr>
            <p:ph type="title"/>
          </p:nvPr>
        </p:nvSpPr>
        <p:spPr>
          <a:xfrm>
            <a:off x="3091975" y="1675150"/>
            <a:ext cx="4978500" cy="12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152,478</a:t>
            </a:r>
            <a:endParaRPr/>
          </a:p>
        </p:txBody>
      </p:sp>
      <p:sp>
        <p:nvSpPr>
          <p:cNvPr id="1579" name="Google Shape;1579;p52"/>
          <p:cNvSpPr txBox="1">
            <a:spLocks noGrp="1"/>
          </p:cNvSpPr>
          <p:nvPr>
            <p:ph type="subTitle" idx="1"/>
          </p:nvPr>
        </p:nvSpPr>
        <p:spPr>
          <a:xfrm>
            <a:off x="3091975" y="3040247"/>
            <a:ext cx="4978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580" name="Google Shape;1580;p52"/>
          <p:cNvGrpSpPr/>
          <p:nvPr/>
        </p:nvGrpSpPr>
        <p:grpSpPr>
          <a:xfrm>
            <a:off x="1222025" y="1441050"/>
            <a:ext cx="1606021" cy="2846050"/>
            <a:chOff x="6346625" y="1762525"/>
            <a:chExt cx="1606021" cy="2846050"/>
          </a:xfrm>
        </p:grpSpPr>
        <p:sp>
          <p:nvSpPr>
            <p:cNvPr id="1581" name="Google Shape;1581;p52"/>
            <p:cNvSpPr/>
            <p:nvPr/>
          </p:nvSpPr>
          <p:spPr>
            <a:xfrm>
              <a:off x="7703797" y="2364769"/>
              <a:ext cx="236510" cy="180840"/>
            </a:xfrm>
            <a:custGeom>
              <a:avLst/>
              <a:gdLst/>
              <a:ahLst/>
              <a:cxnLst/>
              <a:rect l="l" t="t" r="r" b="b"/>
              <a:pathLst>
                <a:path w="3335" h="2550" extrusionOk="0">
                  <a:moveTo>
                    <a:pt x="2088" y="0"/>
                  </a:moveTo>
                  <a:cubicBezTo>
                    <a:pt x="1568" y="0"/>
                    <a:pt x="1051" y="98"/>
                    <a:pt x="551" y="294"/>
                  </a:cubicBezTo>
                  <a:cubicBezTo>
                    <a:pt x="203" y="410"/>
                    <a:pt x="0" y="787"/>
                    <a:pt x="87" y="1135"/>
                  </a:cubicBezTo>
                  <a:lnTo>
                    <a:pt x="145" y="1599"/>
                  </a:lnTo>
                  <a:cubicBezTo>
                    <a:pt x="261" y="2034"/>
                    <a:pt x="580" y="2382"/>
                    <a:pt x="986" y="2527"/>
                  </a:cubicBezTo>
                  <a:cubicBezTo>
                    <a:pt x="1050" y="2543"/>
                    <a:pt x="1117" y="2550"/>
                    <a:pt x="1185" y="2550"/>
                  </a:cubicBezTo>
                  <a:cubicBezTo>
                    <a:pt x="1606" y="2550"/>
                    <a:pt x="2078" y="2275"/>
                    <a:pt x="2378" y="2150"/>
                  </a:cubicBezTo>
                  <a:cubicBezTo>
                    <a:pt x="3335" y="1744"/>
                    <a:pt x="2987" y="91"/>
                    <a:pt x="2610" y="33"/>
                  </a:cubicBezTo>
                  <a:cubicBezTo>
                    <a:pt x="2436" y="11"/>
                    <a:pt x="2262" y="0"/>
                    <a:pt x="2088"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2"/>
            <p:cNvSpPr/>
            <p:nvPr/>
          </p:nvSpPr>
          <p:spPr>
            <a:xfrm>
              <a:off x="7814785" y="2406115"/>
              <a:ext cx="100845" cy="53755"/>
            </a:xfrm>
            <a:custGeom>
              <a:avLst/>
              <a:gdLst/>
              <a:ahLst/>
              <a:cxnLst/>
              <a:rect l="l" t="t" r="r" b="b"/>
              <a:pathLst>
                <a:path w="1422" h="758" extrusionOk="0">
                  <a:moveTo>
                    <a:pt x="552" y="1"/>
                  </a:moveTo>
                  <a:cubicBezTo>
                    <a:pt x="88" y="1"/>
                    <a:pt x="30" y="175"/>
                    <a:pt x="30" y="378"/>
                  </a:cubicBezTo>
                  <a:cubicBezTo>
                    <a:pt x="1" y="552"/>
                    <a:pt x="88" y="726"/>
                    <a:pt x="552" y="755"/>
                  </a:cubicBezTo>
                  <a:cubicBezTo>
                    <a:pt x="584" y="757"/>
                    <a:pt x="616" y="758"/>
                    <a:pt x="647" y="758"/>
                  </a:cubicBezTo>
                  <a:cubicBezTo>
                    <a:pt x="1045" y="758"/>
                    <a:pt x="1395" y="595"/>
                    <a:pt x="1422" y="407"/>
                  </a:cubicBezTo>
                  <a:cubicBezTo>
                    <a:pt x="1422" y="175"/>
                    <a:pt x="1045" y="1"/>
                    <a:pt x="552"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2"/>
            <p:cNvSpPr/>
            <p:nvPr/>
          </p:nvSpPr>
          <p:spPr>
            <a:xfrm>
              <a:off x="7816842" y="2342430"/>
              <a:ext cx="96731" cy="57585"/>
            </a:xfrm>
            <a:custGeom>
              <a:avLst/>
              <a:gdLst/>
              <a:ahLst/>
              <a:cxnLst/>
              <a:rect l="l" t="t" r="r" b="b"/>
              <a:pathLst>
                <a:path w="1364" h="812" extrusionOk="0">
                  <a:moveTo>
                    <a:pt x="523" y="0"/>
                  </a:moveTo>
                  <a:cubicBezTo>
                    <a:pt x="88" y="0"/>
                    <a:pt x="1" y="203"/>
                    <a:pt x="1" y="406"/>
                  </a:cubicBezTo>
                  <a:cubicBezTo>
                    <a:pt x="1" y="638"/>
                    <a:pt x="59" y="812"/>
                    <a:pt x="494" y="812"/>
                  </a:cubicBezTo>
                  <a:cubicBezTo>
                    <a:pt x="929" y="812"/>
                    <a:pt x="1335" y="638"/>
                    <a:pt x="1335" y="406"/>
                  </a:cubicBezTo>
                  <a:cubicBezTo>
                    <a:pt x="1364" y="203"/>
                    <a:pt x="987" y="0"/>
                    <a:pt x="523"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2"/>
            <p:cNvSpPr/>
            <p:nvPr/>
          </p:nvSpPr>
          <p:spPr>
            <a:xfrm>
              <a:off x="7617418" y="2346401"/>
              <a:ext cx="119283" cy="187577"/>
            </a:xfrm>
            <a:custGeom>
              <a:avLst/>
              <a:gdLst/>
              <a:ahLst/>
              <a:cxnLst/>
              <a:rect l="l" t="t" r="r" b="b"/>
              <a:pathLst>
                <a:path w="1682" h="2645" extrusionOk="0">
                  <a:moveTo>
                    <a:pt x="1043" y="1"/>
                  </a:moveTo>
                  <a:cubicBezTo>
                    <a:pt x="678" y="1"/>
                    <a:pt x="347" y="513"/>
                    <a:pt x="290" y="1191"/>
                  </a:cubicBezTo>
                  <a:cubicBezTo>
                    <a:pt x="261" y="1858"/>
                    <a:pt x="0" y="2583"/>
                    <a:pt x="319" y="2641"/>
                  </a:cubicBezTo>
                  <a:cubicBezTo>
                    <a:pt x="333" y="2643"/>
                    <a:pt x="348" y="2644"/>
                    <a:pt x="364" y="2644"/>
                  </a:cubicBezTo>
                  <a:cubicBezTo>
                    <a:pt x="735" y="2644"/>
                    <a:pt x="1512" y="2004"/>
                    <a:pt x="1595" y="1365"/>
                  </a:cubicBezTo>
                  <a:cubicBezTo>
                    <a:pt x="1682" y="698"/>
                    <a:pt x="1450" y="31"/>
                    <a:pt x="1073" y="2"/>
                  </a:cubicBezTo>
                  <a:cubicBezTo>
                    <a:pt x="1063" y="1"/>
                    <a:pt x="1053" y="1"/>
                    <a:pt x="104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2"/>
            <p:cNvSpPr/>
            <p:nvPr/>
          </p:nvSpPr>
          <p:spPr>
            <a:xfrm>
              <a:off x="7650963" y="2271156"/>
              <a:ext cx="77584" cy="144601"/>
            </a:xfrm>
            <a:custGeom>
              <a:avLst/>
              <a:gdLst/>
              <a:ahLst/>
              <a:cxnLst/>
              <a:rect l="l" t="t" r="r" b="b"/>
              <a:pathLst>
                <a:path w="1094" h="2039" extrusionOk="0">
                  <a:moveTo>
                    <a:pt x="658" y="1"/>
                  </a:moveTo>
                  <a:cubicBezTo>
                    <a:pt x="545" y="1"/>
                    <a:pt x="430" y="44"/>
                    <a:pt x="339" y="135"/>
                  </a:cubicBezTo>
                  <a:cubicBezTo>
                    <a:pt x="281" y="193"/>
                    <a:pt x="281" y="628"/>
                    <a:pt x="78" y="1237"/>
                  </a:cubicBezTo>
                  <a:cubicBezTo>
                    <a:pt x="1" y="1649"/>
                    <a:pt x="336" y="2039"/>
                    <a:pt x="737" y="2039"/>
                  </a:cubicBezTo>
                  <a:cubicBezTo>
                    <a:pt x="787" y="2039"/>
                    <a:pt x="839" y="2033"/>
                    <a:pt x="890" y="2020"/>
                  </a:cubicBezTo>
                  <a:cubicBezTo>
                    <a:pt x="1093" y="1701"/>
                    <a:pt x="1093" y="309"/>
                    <a:pt x="948" y="106"/>
                  </a:cubicBezTo>
                  <a:cubicBezTo>
                    <a:pt x="865" y="37"/>
                    <a:pt x="762" y="1"/>
                    <a:pt x="65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2"/>
            <p:cNvSpPr/>
            <p:nvPr/>
          </p:nvSpPr>
          <p:spPr>
            <a:xfrm>
              <a:off x="6761996" y="3269766"/>
              <a:ext cx="183038" cy="298279"/>
            </a:xfrm>
            <a:custGeom>
              <a:avLst/>
              <a:gdLst/>
              <a:ahLst/>
              <a:cxnLst/>
              <a:rect l="l" t="t" r="r" b="b"/>
              <a:pathLst>
                <a:path w="2581" h="4206" extrusionOk="0">
                  <a:moveTo>
                    <a:pt x="0" y="1"/>
                  </a:moveTo>
                  <a:lnTo>
                    <a:pt x="0" y="1"/>
                  </a:lnTo>
                  <a:cubicBezTo>
                    <a:pt x="203" y="2118"/>
                    <a:pt x="406" y="4205"/>
                    <a:pt x="406" y="4205"/>
                  </a:cubicBezTo>
                  <a:lnTo>
                    <a:pt x="2581" y="4031"/>
                  </a:lnTo>
                  <a:lnTo>
                    <a:pt x="2465" y="813"/>
                  </a:lnTo>
                  <a:lnTo>
                    <a:pt x="0" y="1"/>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2"/>
            <p:cNvSpPr/>
            <p:nvPr/>
          </p:nvSpPr>
          <p:spPr>
            <a:xfrm>
              <a:off x="6761996" y="3269766"/>
              <a:ext cx="178925" cy="265373"/>
            </a:xfrm>
            <a:custGeom>
              <a:avLst/>
              <a:gdLst/>
              <a:ahLst/>
              <a:cxnLst/>
              <a:rect l="l" t="t" r="r" b="b"/>
              <a:pathLst>
                <a:path w="2523" h="3742" extrusionOk="0">
                  <a:moveTo>
                    <a:pt x="0" y="1"/>
                  </a:moveTo>
                  <a:lnTo>
                    <a:pt x="0" y="1"/>
                  </a:lnTo>
                  <a:cubicBezTo>
                    <a:pt x="145" y="1509"/>
                    <a:pt x="290" y="2988"/>
                    <a:pt x="348" y="3741"/>
                  </a:cubicBezTo>
                  <a:cubicBezTo>
                    <a:pt x="464" y="3422"/>
                    <a:pt x="725" y="3161"/>
                    <a:pt x="1044" y="3075"/>
                  </a:cubicBezTo>
                  <a:cubicBezTo>
                    <a:pt x="1138" y="3054"/>
                    <a:pt x="1250" y="3047"/>
                    <a:pt x="1371" y="3047"/>
                  </a:cubicBezTo>
                  <a:cubicBezTo>
                    <a:pt x="1775" y="3047"/>
                    <a:pt x="2277" y="3132"/>
                    <a:pt x="2523" y="3132"/>
                  </a:cubicBezTo>
                  <a:lnTo>
                    <a:pt x="2465" y="813"/>
                  </a:lnTo>
                  <a:lnTo>
                    <a:pt x="0" y="1"/>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2"/>
            <p:cNvSpPr/>
            <p:nvPr/>
          </p:nvSpPr>
          <p:spPr>
            <a:xfrm>
              <a:off x="7535152" y="2436965"/>
              <a:ext cx="269416" cy="240694"/>
            </a:xfrm>
            <a:custGeom>
              <a:avLst/>
              <a:gdLst/>
              <a:ahLst/>
              <a:cxnLst/>
              <a:rect l="l" t="t" r="r" b="b"/>
              <a:pathLst>
                <a:path w="3799" h="3394" extrusionOk="0">
                  <a:moveTo>
                    <a:pt x="2378" y="1"/>
                  </a:moveTo>
                  <a:lnTo>
                    <a:pt x="0" y="1016"/>
                  </a:lnTo>
                  <a:lnTo>
                    <a:pt x="435" y="3393"/>
                  </a:lnTo>
                  <a:cubicBezTo>
                    <a:pt x="1479" y="2610"/>
                    <a:pt x="2610" y="1973"/>
                    <a:pt x="3799" y="1509"/>
                  </a:cubicBezTo>
                  <a:lnTo>
                    <a:pt x="2378" y="1"/>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2"/>
            <p:cNvSpPr/>
            <p:nvPr/>
          </p:nvSpPr>
          <p:spPr>
            <a:xfrm>
              <a:off x="6889437" y="1762525"/>
              <a:ext cx="596416" cy="436001"/>
            </a:xfrm>
            <a:custGeom>
              <a:avLst/>
              <a:gdLst/>
              <a:ahLst/>
              <a:cxnLst/>
              <a:rect l="l" t="t" r="r" b="b"/>
              <a:pathLst>
                <a:path w="8410" h="6148" extrusionOk="0">
                  <a:moveTo>
                    <a:pt x="6699" y="0"/>
                  </a:moveTo>
                  <a:lnTo>
                    <a:pt x="6699" y="0"/>
                  </a:lnTo>
                  <a:cubicBezTo>
                    <a:pt x="6815" y="145"/>
                    <a:pt x="6902" y="290"/>
                    <a:pt x="6960" y="464"/>
                  </a:cubicBezTo>
                  <a:cubicBezTo>
                    <a:pt x="7018" y="638"/>
                    <a:pt x="7018" y="841"/>
                    <a:pt x="6902" y="986"/>
                  </a:cubicBezTo>
                  <a:cubicBezTo>
                    <a:pt x="6780" y="1128"/>
                    <a:pt x="6587" y="1199"/>
                    <a:pt x="6393" y="1199"/>
                  </a:cubicBezTo>
                  <a:cubicBezTo>
                    <a:pt x="6310" y="1199"/>
                    <a:pt x="6226" y="1186"/>
                    <a:pt x="6148" y="1160"/>
                  </a:cubicBezTo>
                  <a:cubicBezTo>
                    <a:pt x="6003" y="1131"/>
                    <a:pt x="5829" y="1044"/>
                    <a:pt x="5713" y="957"/>
                  </a:cubicBezTo>
                  <a:cubicBezTo>
                    <a:pt x="5568" y="841"/>
                    <a:pt x="5510" y="667"/>
                    <a:pt x="5539" y="522"/>
                  </a:cubicBezTo>
                  <a:cubicBezTo>
                    <a:pt x="5565" y="366"/>
                    <a:pt x="5684" y="257"/>
                    <a:pt x="5834" y="257"/>
                  </a:cubicBezTo>
                  <a:cubicBezTo>
                    <a:pt x="5851" y="257"/>
                    <a:pt x="5869" y="258"/>
                    <a:pt x="5887" y="261"/>
                  </a:cubicBezTo>
                  <a:cubicBezTo>
                    <a:pt x="5809" y="239"/>
                    <a:pt x="5732" y="230"/>
                    <a:pt x="5654" y="230"/>
                  </a:cubicBezTo>
                  <a:cubicBezTo>
                    <a:pt x="5529" y="230"/>
                    <a:pt x="5404" y="254"/>
                    <a:pt x="5278" y="290"/>
                  </a:cubicBezTo>
                  <a:cubicBezTo>
                    <a:pt x="5075" y="348"/>
                    <a:pt x="4930" y="522"/>
                    <a:pt x="4872" y="696"/>
                  </a:cubicBezTo>
                  <a:cubicBezTo>
                    <a:pt x="4843" y="841"/>
                    <a:pt x="4872" y="986"/>
                    <a:pt x="4814" y="1131"/>
                  </a:cubicBezTo>
                  <a:cubicBezTo>
                    <a:pt x="4785" y="1305"/>
                    <a:pt x="4640" y="1450"/>
                    <a:pt x="4466" y="1537"/>
                  </a:cubicBezTo>
                  <a:cubicBezTo>
                    <a:pt x="4423" y="1552"/>
                    <a:pt x="4372" y="1559"/>
                    <a:pt x="4321" y="1559"/>
                  </a:cubicBezTo>
                  <a:cubicBezTo>
                    <a:pt x="4270" y="1559"/>
                    <a:pt x="4220" y="1552"/>
                    <a:pt x="4176" y="1537"/>
                  </a:cubicBezTo>
                  <a:cubicBezTo>
                    <a:pt x="4031" y="1450"/>
                    <a:pt x="3915" y="1334"/>
                    <a:pt x="3857" y="1189"/>
                  </a:cubicBezTo>
                  <a:cubicBezTo>
                    <a:pt x="3433" y="675"/>
                    <a:pt x="2802" y="385"/>
                    <a:pt x="2150" y="385"/>
                  </a:cubicBezTo>
                  <a:cubicBezTo>
                    <a:pt x="1956" y="385"/>
                    <a:pt x="1760" y="411"/>
                    <a:pt x="1567" y="464"/>
                  </a:cubicBezTo>
                  <a:cubicBezTo>
                    <a:pt x="1770" y="464"/>
                    <a:pt x="1944" y="522"/>
                    <a:pt x="2118" y="609"/>
                  </a:cubicBezTo>
                  <a:cubicBezTo>
                    <a:pt x="2379" y="696"/>
                    <a:pt x="2610" y="841"/>
                    <a:pt x="2813" y="1044"/>
                  </a:cubicBezTo>
                  <a:cubicBezTo>
                    <a:pt x="2987" y="1305"/>
                    <a:pt x="3045" y="1653"/>
                    <a:pt x="2929" y="1943"/>
                  </a:cubicBezTo>
                  <a:cubicBezTo>
                    <a:pt x="2871" y="2117"/>
                    <a:pt x="2755" y="2233"/>
                    <a:pt x="2581" y="2262"/>
                  </a:cubicBezTo>
                  <a:cubicBezTo>
                    <a:pt x="2524" y="2262"/>
                    <a:pt x="2466" y="2262"/>
                    <a:pt x="2408" y="2291"/>
                  </a:cubicBezTo>
                  <a:cubicBezTo>
                    <a:pt x="2379" y="2291"/>
                    <a:pt x="2379" y="2320"/>
                    <a:pt x="2379" y="2349"/>
                  </a:cubicBezTo>
                  <a:cubicBezTo>
                    <a:pt x="2293" y="2499"/>
                    <a:pt x="2144" y="2586"/>
                    <a:pt x="1990" y="2586"/>
                  </a:cubicBezTo>
                  <a:cubicBezTo>
                    <a:pt x="1936" y="2586"/>
                    <a:pt x="1881" y="2575"/>
                    <a:pt x="1828" y="2552"/>
                  </a:cubicBezTo>
                  <a:cubicBezTo>
                    <a:pt x="1625" y="2436"/>
                    <a:pt x="1538" y="2204"/>
                    <a:pt x="1625" y="2001"/>
                  </a:cubicBezTo>
                  <a:lnTo>
                    <a:pt x="1625" y="2001"/>
                  </a:lnTo>
                  <a:cubicBezTo>
                    <a:pt x="1219" y="2059"/>
                    <a:pt x="958" y="2465"/>
                    <a:pt x="1103" y="2871"/>
                  </a:cubicBezTo>
                  <a:cubicBezTo>
                    <a:pt x="1219" y="3103"/>
                    <a:pt x="1509" y="3306"/>
                    <a:pt x="1538" y="3596"/>
                  </a:cubicBezTo>
                  <a:cubicBezTo>
                    <a:pt x="1596" y="3828"/>
                    <a:pt x="1422" y="4089"/>
                    <a:pt x="1190" y="4176"/>
                  </a:cubicBezTo>
                  <a:cubicBezTo>
                    <a:pt x="1115" y="4196"/>
                    <a:pt x="1038" y="4205"/>
                    <a:pt x="963" y="4205"/>
                  </a:cubicBezTo>
                  <a:cubicBezTo>
                    <a:pt x="603" y="4205"/>
                    <a:pt x="261" y="3985"/>
                    <a:pt x="117" y="3625"/>
                  </a:cubicBezTo>
                  <a:lnTo>
                    <a:pt x="117" y="3625"/>
                  </a:lnTo>
                  <a:cubicBezTo>
                    <a:pt x="1" y="3973"/>
                    <a:pt x="146" y="4379"/>
                    <a:pt x="465" y="4582"/>
                  </a:cubicBezTo>
                  <a:cubicBezTo>
                    <a:pt x="624" y="4683"/>
                    <a:pt x="806" y="4734"/>
                    <a:pt x="987" y="4734"/>
                  </a:cubicBezTo>
                  <a:cubicBezTo>
                    <a:pt x="1168" y="4734"/>
                    <a:pt x="1349" y="4683"/>
                    <a:pt x="1509" y="4582"/>
                  </a:cubicBezTo>
                  <a:cubicBezTo>
                    <a:pt x="1712" y="4811"/>
                    <a:pt x="2006" y="4906"/>
                    <a:pt x="2290" y="4906"/>
                  </a:cubicBezTo>
                  <a:cubicBezTo>
                    <a:pt x="2330" y="4906"/>
                    <a:pt x="2369" y="4904"/>
                    <a:pt x="2408" y="4901"/>
                  </a:cubicBezTo>
                  <a:lnTo>
                    <a:pt x="4930" y="5654"/>
                  </a:lnTo>
                  <a:cubicBezTo>
                    <a:pt x="5024" y="5373"/>
                    <a:pt x="5307" y="5187"/>
                    <a:pt x="5596" y="5187"/>
                  </a:cubicBezTo>
                  <a:cubicBezTo>
                    <a:pt x="5664" y="5187"/>
                    <a:pt x="5733" y="5197"/>
                    <a:pt x="5800" y="5220"/>
                  </a:cubicBezTo>
                  <a:cubicBezTo>
                    <a:pt x="6177" y="5364"/>
                    <a:pt x="6380" y="5770"/>
                    <a:pt x="6264" y="6147"/>
                  </a:cubicBezTo>
                  <a:cubicBezTo>
                    <a:pt x="6554" y="5886"/>
                    <a:pt x="6351" y="5422"/>
                    <a:pt x="6496" y="5075"/>
                  </a:cubicBezTo>
                  <a:cubicBezTo>
                    <a:pt x="6583" y="4872"/>
                    <a:pt x="6786" y="4756"/>
                    <a:pt x="7018" y="4756"/>
                  </a:cubicBezTo>
                  <a:cubicBezTo>
                    <a:pt x="7250" y="4756"/>
                    <a:pt x="7453" y="4901"/>
                    <a:pt x="7569" y="5104"/>
                  </a:cubicBezTo>
                  <a:cubicBezTo>
                    <a:pt x="7714" y="5046"/>
                    <a:pt x="7859" y="4930"/>
                    <a:pt x="8004" y="4814"/>
                  </a:cubicBezTo>
                  <a:cubicBezTo>
                    <a:pt x="8120" y="4669"/>
                    <a:pt x="8149" y="4466"/>
                    <a:pt x="8091" y="4321"/>
                  </a:cubicBezTo>
                  <a:cubicBezTo>
                    <a:pt x="8033" y="4187"/>
                    <a:pt x="7926" y="4117"/>
                    <a:pt x="7810" y="4117"/>
                  </a:cubicBezTo>
                  <a:cubicBezTo>
                    <a:pt x="7750" y="4117"/>
                    <a:pt x="7686" y="4136"/>
                    <a:pt x="7627" y="4176"/>
                  </a:cubicBezTo>
                  <a:cubicBezTo>
                    <a:pt x="7743" y="4089"/>
                    <a:pt x="7772" y="3973"/>
                    <a:pt x="7859" y="3857"/>
                  </a:cubicBezTo>
                  <a:cubicBezTo>
                    <a:pt x="7946" y="3770"/>
                    <a:pt x="8004" y="3654"/>
                    <a:pt x="8091" y="3596"/>
                  </a:cubicBezTo>
                  <a:cubicBezTo>
                    <a:pt x="8323" y="3335"/>
                    <a:pt x="8410" y="2987"/>
                    <a:pt x="8352" y="2668"/>
                  </a:cubicBezTo>
                  <a:cubicBezTo>
                    <a:pt x="8270" y="2367"/>
                    <a:pt x="7981" y="2144"/>
                    <a:pt x="7656" y="2144"/>
                  </a:cubicBezTo>
                  <a:cubicBezTo>
                    <a:pt x="7637" y="2144"/>
                    <a:pt x="7617" y="2144"/>
                    <a:pt x="7598" y="2146"/>
                  </a:cubicBezTo>
                  <a:lnTo>
                    <a:pt x="7540" y="2146"/>
                  </a:lnTo>
                  <a:cubicBezTo>
                    <a:pt x="7482" y="2117"/>
                    <a:pt x="7453" y="2059"/>
                    <a:pt x="7482" y="2001"/>
                  </a:cubicBezTo>
                  <a:cubicBezTo>
                    <a:pt x="7511" y="1972"/>
                    <a:pt x="7540" y="1914"/>
                    <a:pt x="7569" y="1885"/>
                  </a:cubicBezTo>
                  <a:cubicBezTo>
                    <a:pt x="7801" y="1566"/>
                    <a:pt x="7830" y="1131"/>
                    <a:pt x="7598" y="812"/>
                  </a:cubicBezTo>
                  <a:cubicBezTo>
                    <a:pt x="7366" y="493"/>
                    <a:pt x="7047" y="203"/>
                    <a:pt x="6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2"/>
            <p:cNvSpPr/>
            <p:nvPr/>
          </p:nvSpPr>
          <p:spPr>
            <a:xfrm>
              <a:off x="6889437" y="1781035"/>
              <a:ext cx="390826" cy="382529"/>
            </a:xfrm>
            <a:custGeom>
              <a:avLst/>
              <a:gdLst/>
              <a:ahLst/>
              <a:cxnLst/>
              <a:rect l="l" t="t" r="r" b="b"/>
              <a:pathLst>
                <a:path w="5511" h="5394" extrusionOk="0">
                  <a:moveTo>
                    <a:pt x="5278" y="0"/>
                  </a:moveTo>
                  <a:lnTo>
                    <a:pt x="5278" y="0"/>
                  </a:lnTo>
                  <a:cubicBezTo>
                    <a:pt x="5075" y="87"/>
                    <a:pt x="4930" y="232"/>
                    <a:pt x="4872" y="435"/>
                  </a:cubicBezTo>
                  <a:cubicBezTo>
                    <a:pt x="4843" y="551"/>
                    <a:pt x="4843" y="696"/>
                    <a:pt x="4814" y="841"/>
                  </a:cubicBezTo>
                  <a:cubicBezTo>
                    <a:pt x="4785" y="1044"/>
                    <a:pt x="4640" y="1189"/>
                    <a:pt x="4466" y="1247"/>
                  </a:cubicBezTo>
                  <a:cubicBezTo>
                    <a:pt x="4423" y="1262"/>
                    <a:pt x="4372" y="1269"/>
                    <a:pt x="4321" y="1269"/>
                  </a:cubicBezTo>
                  <a:cubicBezTo>
                    <a:pt x="4270" y="1269"/>
                    <a:pt x="4220" y="1262"/>
                    <a:pt x="4176" y="1247"/>
                  </a:cubicBezTo>
                  <a:cubicBezTo>
                    <a:pt x="4031" y="1160"/>
                    <a:pt x="3915" y="1044"/>
                    <a:pt x="3857" y="928"/>
                  </a:cubicBezTo>
                  <a:cubicBezTo>
                    <a:pt x="3441" y="403"/>
                    <a:pt x="2827" y="109"/>
                    <a:pt x="2188" y="109"/>
                  </a:cubicBezTo>
                  <a:cubicBezTo>
                    <a:pt x="1982" y="109"/>
                    <a:pt x="1772" y="139"/>
                    <a:pt x="1567" y="203"/>
                  </a:cubicBezTo>
                  <a:cubicBezTo>
                    <a:pt x="1603" y="198"/>
                    <a:pt x="1638" y="196"/>
                    <a:pt x="1672" y="196"/>
                  </a:cubicBezTo>
                  <a:cubicBezTo>
                    <a:pt x="1831" y="196"/>
                    <a:pt x="1974" y="248"/>
                    <a:pt x="2118" y="319"/>
                  </a:cubicBezTo>
                  <a:cubicBezTo>
                    <a:pt x="2379" y="406"/>
                    <a:pt x="2610" y="580"/>
                    <a:pt x="2784" y="783"/>
                  </a:cubicBezTo>
                  <a:cubicBezTo>
                    <a:pt x="2987" y="1015"/>
                    <a:pt x="3045" y="1363"/>
                    <a:pt x="2929" y="1653"/>
                  </a:cubicBezTo>
                  <a:cubicBezTo>
                    <a:pt x="2871" y="1827"/>
                    <a:pt x="2726" y="1943"/>
                    <a:pt x="2581" y="1972"/>
                  </a:cubicBezTo>
                  <a:cubicBezTo>
                    <a:pt x="2524" y="1972"/>
                    <a:pt x="2437" y="1972"/>
                    <a:pt x="2408" y="2001"/>
                  </a:cubicBezTo>
                  <a:cubicBezTo>
                    <a:pt x="2379" y="2030"/>
                    <a:pt x="2379" y="2059"/>
                    <a:pt x="2379" y="2088"/>
                  </a:cubicBezTo>
                  <a:cubicBezTo>
                    <a:pt x="2294" y="2215"/>
                    <a:pt x="2147" y="2296"/>
                    <a:pt x="1994" y="2296"/>
                  </a:cubicBezTo>
                  <a:cubicBezTo>
                    <a:pt x="1938" y="2296"/>
                    <a:pt x="1882" y="2285"/>
                    <a:pt x="1828" y="2262"/>
                  </a:cubicBezTo>
                  <a:cubicBezTo>
                    <a:pt x="1625" y="2175"/>
                    <a:pt x="1538" y="1943"/>
                    <a:pt x="1625" y="1740"/>
                  </a:cubicBezTo>
                  <a:lnTo>
                    <a:pt x="1625" y="1740"/>
                  </a:lnTo>
                  <a:cubicBezTo>
                    <a:pt x="1219" y="1769"/>
                    <a:pt x="958" y="2204"/>
                    <a:pt x="1103" y="2581"/>
                  </a:cubicBezTo>
                  <a:cubicBezTo>
                    <a:pt x="1219" y="2842"/>
                    <a:pt x="1480" y="3016"/>
                    <a:pt x="1538" y="3306"/>
                  </a:cubicBezTo>
                  <a:cubicBezTo>
                    <a:pt x="1567" y="3567"/>
                    <a:pt x="1422" y="3799"/>
                    <a:pt x="1190" y="3886"/>
                  </a:cubicBezTo>
                  <a:cubicBezTo>
                    <a:pt x="1115" y="3906"/>
                    <a:pt x="1038" y="3915"/>
                    <a:pt x="961" y="3915"/>
                  </a:cubicBezTo>
                  <a:cubicBezTo>
                    <a:pt x="595" y="3915"/>
                    <a:pt x="237" y="3695"/>
                    <a:pt x="117" y="3335"/>
                  </a:cubicBezTo>
                  <a:lnTo>
                    <a:pt x="117" y="3335"/>
                  </a:lnTo>
                  <a:cubicBezTo>
                    <a:pt x="1" y="3712"/>
                    <a:pt x="117" y="4118"/>
                    <a:pt x="465" y="4321"/>
                  </a:cubicBezTo>
                  <a:cubicBezTo>
                    <a:pt x="624" y="4408"/>
                    <a:pt x="806" y="4451"/>
                    <a:pt x="987" y="4451"/>
                  </a:cubicBezTo>
                  <a:cubicBezTo>
                    <a:pt x="1168" y="4451"/>
                    <a:pt x="1349" y="4408"/>
                    <a:pt x="1509" y="4321"/>
                  </a:cubicBezTo>
                  <a:cubicBezTo>
                    <a:pt x="1701" y="4513"/>
                    <a:pt x="1973" y="4625"/>
                    <a:pt x="2242" y="4625"/>
                  </a:cubicBezTo>
                  <a:cubicBezTo>
                    <a:pt x="2297" y="4625"/>
                    <a:pt x="2353" y="4621"/>
                    <a:pt x="2408" y="4611"/>
                  </a:cubicBezTo>
                  <a:lnTo>
                    <a:pt x="4930" y="5393"/>
                  </a:lnTo>
                  <a:cubicBezTo>
                    <a:pt x="5017" y="5132"/>
                    <a:pt x="5249" y="4959"/>
                    <a:pt x="5510" y="4930"/>
                  </a:cubicBezTo>
                  <a:cubicBezTo>
                    <a:pt x="5046" y="4118"/>
                    <a:pt x="4814" y="3190"/>
                    <a:pt x="4814" y="2233"/>
                  </a:cubicBezTo>
                  <a:cubicBezTo>
                    <a:pt x="4814" y="1479"/>
                    <a:pt x="4959" y="725"/>
                    <a:pt x="5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2"/>
            <p:cNvSpPr/>
            <p:nvPr/>
          </p:nvSpPr>
          <p:spPr>
            <a:xfrm>
              <a:off x="7333601" y="2194351"/>
              <a:ext cx="71" cy="2128"/>
            </a:xfrm>
            <a:custGeom>
              <a:avLst/>
              <a:gdLst/>
              <a:ahLst/>
              <a:cxnLst/>
              <a:rect l="l" t="t" r="r" b="b"/>
              <a:pathLst>
                <a:path w="1" h="30" extrusionOk="0">
                  <a:moveTo>
                    <a:pt x="1" y="0"/>
                  </a:moveTo>
                  <a:cubicBezTo>
                    <a:pt x="1" y="0"/>
                    <a:pt x="1" y="29"/>
                    <a:pt x="1" y="29"/>
                  </a:cubicBezTo>
                  <a:lnTo>
                    <a:pt x="1" y="29"/>
                  </a:lnTo>
                  <a:close/>
                </a:path>
              </a:pathLst>
            </a:custGeom>
            <a:solidFill>
              <a:srgbClr val="553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2"/>
            <p:cNvSpPr/>
            <p:nvPr/>
          </p:nvSpPr>
          <p:spPr>
            <a:xfrm>
              <a:off x="6907947" y="2307467"/>
              <a:ext cx="752718" cy="485785"/>
            </a:xfrm>
            <a:custGeom>
              <a:avLst/>
              <a:gdLst/>
              <a:ahLst/>
              <a:cxnLst/>
              <a:rect l="l" t="t" r="r" b="b"/>
              <a:pathLst>
                <a:path w="10614" h="6850" extrusionOk="0">
                  <a:moveTo>
                    <a:pt x="1654" y="0"/>
                  </a:moveTo>
                  <a:lnTo>
                    <a:pt x="1" y="4581"/>
                  </a:lnTo>
                  <a:cubicBezTo>
                    <a:pt x="1" y="4581"/>
                    <a:pt x="4031" y="6727"/>
                    <a:pt x="4698" y="6843"/>
                  </a:cubicBezTo>
                  <a:cubicBezTo>
                    <a:pt x="4725" y="6848"/>
                    <a:pt x="4759" y="6850"/>
                    <a:pt x="4800" y="6850"/>
                  </a:cubicBezTo>
                  <a:cubicBezTo>
                    <a:pt x="5776" y="6850"/>
                    <a:pt x="10613" y="5567"/>
                    <a:pt x="10613" y="5567"/>
                  </a:cubicBezTo>
                  <a:lnTo>
                    <a:pt x="9801" y="2175"/>
                  </a:lnTo>
                  <a:cubicBezTo>
                    <a:pt x="9801" y="2175"/>
                    <a:pt x="6438" y="3422"/>
                    <a:pt x="5278" y="3422"/>
                  </a:cubicBezTo>
                  <a:cubicBezTo>
                    <a:pt x="4118" y="3422"/>
                    <a:pt x="2755" y="1276"/>
                    <a:pt x="1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2"/>
            <p:cNvSpPr/>
            <p:nvPr/>
          </p:nvSpPr>
          <p:spPr>
            <a:xfrm>
              <a:off x="6899720" y="2307467"/>
              <a:ext cx="760945" cy="504082"/>
            </a:xfrm>
            <a:custGeom>
              <a:avLst/>
              <a:gdLst/>
              <a:ahLst/>
              <a:cxnLst/>
              <a:rect l="l" t="t" r="r" b="b"/>
              <a:pathLst>
                <a:path w="10730" h="7108" extrusionOk="0">
                  <a:moveTo>
                    <a:pt x="1770" y="0"/>
                  </a:moveTo>
                  <a:lnTo>
                    <a:pt x="1" y="4842"/>
                  </a:lnTo>
                  <a:cubicBezTo>
                    <a:pt x="1" y="4842"/>
                    <a:pt x="4089" y="7017"/>
                    <a:pt x="4785" y="7104"/>
                  </a:cubicBezTo>
                  <a:cubicBezTo>
                    <a:pt x="4803" y="7106"/>
                    <a:pt x="4823" y="7107"/>
                    <a:pt x="4847" y="7107"/>
                  </a:cubicBezTo>
                  <a:cubicBezTo>
                    <a:pt x="5724" y="7107"/>
                    <a:pt x="10729" y="5567"/>
                    <a:pt x="10729" y="5567"/>
                  </a:cubicBezTo>
                  <a:lnTo>
                    <a:pt x="10236" y="3422"/>
                  </a:lnTo>
                  <a:cubicBezTo>
                    <a:pt x="9421" y="3829"/>
                    <a:pt x="6062" y="4975"/>
                    <a:pt x="5116" y="4975"/>
                  </a:cubicBezTo>
                  <a:cubicBezTo>
                    <a:pt x="5052" y="4975"/>
                    <a:pt x="4999" y="4969"/>
                    <a:pt x="4959" y="4958"/>
                  </a:cubicBezTo>
                  <a:cubicBezTo>
                    <a:pt x="4176" y="4755"/>
                    <a:pt x="3161" y="3161"/>
                    <a:pt x="3248" y="1827"/>
                  </a:cubicBezTo>
                  <a:cubicBezTo>
                    <a:pt x="2726" y="1218"/>
                    <a:pt x="2234" y="551"/>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2"/>
            <p:cNvSpPr/>
            <p:nvPr/>
          </p:nvSpPr>
          <p:spPr>
            <a:xfrm>
              <a:off x="6521369" y="3171118"/>
              <a:ext cx="185166" cy="1381898"/>
            </a:xfrm>
            <a:custGeom>
              <a:avLst/>
              <a:gdLst/>
              <a:ahLst/>
              <a:cxnLst/>
              <a:rect l="l" t="t" r="r" b="b"/>
              <a:pathLst>
                <a:path w="2611" h="19486" extrusionOk="0">
                  <a:moveTo>
                    <a:pt x="610" y="0"/>
                  </a:moveTo>
                  <a:lnTo>
                    <a:pt x="1" y="3509"/>
                  </a:lnTo>
                  <a:lnTo>
                    <a:pt x="2262" y="19485"/>
                  </a:lnTo>
                  <a:lnTo>
                    <a:pt x="2610" y="19224"/>
                  </a:lnTo>
                  <a:lnTo>
                    <a:pt x="2088" y="145"/>
                  </a:lnTo>
                  <a:lnTo>
                    <a:pt x="610" y="0"/>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2"/>
            <p:cNvSpPr/>
            <p:nvPr/>
          </p:nvSpPr>
          <p:spPr>
            <a:xfrm>
              <a:off x="6671504" y="4404896"/>
              <a:ext cx="35033" cy="148147"/>
            </a:xfrm>
            <a:custGeom>
              <a:avLst/>
              <a:gdLst/>
              <a:ahLst/>
              <a:cxnLst/>
              <a:rect l="l" t="t" r="r" b="b"/>
              <a:pathLst>
                <a:path w="494" h="2089" extrusionOk="0">
                  <a:moveTo>
                    <a:pt x="435" y="0"/>
                  </a:moveTo>
                  <a:cubicBezTo>
                    <a:pt x="232" y="261"/>
                    <a:pt x="87" y="551"/>
                    <a:pt x="0" y="870"/>
                  </a:cubicBezTo>
                  <a:lnTo>
                    <a:pt x="145" y="2088"/>
                  </a:lnTo>
                  <a:lnTo>
                    <a:pt x="493" y="1827"/>
                  </a:lnTo>
                  <a:lnTo>
                    <a:pt x="435"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2"/>
            <p:cNvSpPr/>
            <p:nvPr/>
          </p:nvSpPr>
          <p:spPr>
            <a:xfrm>
              <a:off x="6416480" y="3167005"/>
              <a:ext cx="160486" cy="1381898"/>
            </a:xfrm>
            <a:custGeom>
              <a:avLst/>
              <a:gdLst/>
              <a:ahLst/>
              <a:cxnLst/>
              <a:rect l="l" t="t" r="r" b="b"/>
              <a:pathLst>
                <a:path w="2263" h="19486" extrusionOk="0">
                  <a:moveTo>
                    <a:pt x="755" y="0"/>
                  </a:moveTo>
                  <a:lnTo>
                    <a:pt x="1" y="3538"/>
                  </a:lnTo>
                  <a:lnTo>
                    <a:pt x="1509" y="19253"/>
                  </a:lnTo>
                  <a:lnTo>
                    <a:pt x="1886" y="19485"/>
                  </a:lnTo>
                  <a:lnTo>
                    <a:pt x="2263" y="145"/>
                  </a:lnTo>
                  <a:lnTo>
                    <a:pt x="755" y="0"/>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2"/>
            <p:cNvSpPr/>
            <p:nvPr/>
          </p:nvSpPr>
          <p:spPr>
            <a:xfrm>
              <a:off x="6517256" y="4437802"/>
              <a:ext cx="35033" cy="111128"/>
            </a:xfrm>
            <a:custGeom>
              <a:avLst/>
              <a:gdLst/>
              <a:ahLst/>
              <a:cxnLst/>
              <a:rect l="l" t="t" r="r" b="b"/>
              <a:pathLst>
                <a:path w="494" h="1567" extrusionOk="0">
                  <a:moveTo>
                    <a:pt x="378" y="0"/>
                  </a:moveTo>
                  <a:cubicBezTo>
                    <a:pt x="233" y="0"/>
                    <a:pt x="88" y="145"/>
                    <a:pt x="1" y="377"/>
                  </a:cubicBezTo>
                  <a:lnTo>
                    <a:pt x="88" y="1334"/>
                  </a:lnTo>
                  <a:lnTo>
                    <a:pt x="465" y="1566"/>
                  </a:lnTo>
                  <a:lnTo>
                    <a:pt x="494" y="29"/>
                  </a:lnTo>
                  <a:cubicBezTo>
                    <a:pt x="465" y="29"/>
                    <a:pt x="407" y="0"/>
                    <a:pt x="37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2"/>
            <p:cNvSpPr/>
            <p:nvPr/>
          </p:nvSpPr>
          <p:spPr>
            <a:xfrm>
              <a:off x="6412367" y="3025096"/>
              <a:ext cx="345581" cy="1324313"/>
            </a:xfrm>
            <a:custGeom>
              <a:avLst/>
              <a:gdLst/>
              <a:ahLst/>
              <a:cxnLst/>
              <a:rect l="l" t="t" r="r" b="b"/>
              <a:pathLst>
                <a:path w="4873" h="18674" extrusionOk="0">
                  <a:moveTo>
                    <a:pt x="4611" y="1"/>
                  </a:moveTo>
                  <a:lnTo>
                    <a:pt x="1" y="1421"/>
                  </a:lnTo>
                  <a:lnTo>
                    <a:pt x="1886" y="18181"/>
                  </a:lnTo>
                  <a:lnTo>
                    <a:pt x="4872" y="18674"/>
                  </a:lnTo>
                  <a:lnTo>
                    <a:pt x="46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2"/>
            <p:cNvSpPr/>
            <p:nvPr/>
          </p:nvSpPr>
          <p:spPr>
            <a:xfrm>
              <a:off x="6412367" y="3045662"/>
              <a:ext cx="261260" cy="1289351"/>
            </a:xfrm>
            <a:custGeom>
              <a:avLst/>
              <a:gdLst/>
              <a:ahLst/>
              <a:cxnLst/>
              <a:rect l="l" t="t" r="r" b="b"/>
              <a:pathLst>
                <a:path w="3684" h="18181" extrusionOk="0">
                  <a:moveTo>
                    <a:pt x="3683" y="0"/>
                  </a:moveTo>
                  <a:lnTo>
                    <a:pt x="1" y="1131"/>
                  </a:lnTo>
                  <a:lnTo>
                    <a:pt x="1886" y="17891"/>
                  </a:lnTo>
                  <a:lnTo>
                    <a:pt x="3625" y="18181"/>
                  </a:lnTo>
                  <a:lnTo>
                    <a:pt x="3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2"/>
            <p:cNvSpPr/>
            <p:nvPr/>
          </p:nvSpPr>
          <p:spPr>
            <a:xfrm>
              <a:off x="6348682" y="3092965"/>
              <a:ext cx="337284" cy="1314030"/>
            </a:xfrm>
            <a:custGeom>
              <a:avLst/>
              <a:gdLst/>
              <a:ahLst/>
              <a:cxnLst/>
              <a:rect l="l" t="t" r="r" b="b"/>
              <a:pathLst>
                <a:path w="4756" h="18529" extrusionOk="0">
                  <a:moveTo>
                    <a:pt x="377" y="0"/>
                  </a:moveTo>
                  <a:cubicBezTo>
                    <a:pt x="377" y="0"/>
                    <a:pt x="0" y="4408"/>
                    <a:pt x="1015" y="18528"/>
                  </a:cubicBezTo>
                  <a:lnTo>
                    <a:pt x="3972" y="17833"/>
                  </a:lnTo>
                  <a:lnTo>
                    <a:pt x="4001" y="3596"/>
                  </a:lnTo>
                  <a:lnTo>
                    <a:pt x="4755" y="3103"/>
                  </a:lnTo>
                  <a:lnTo>
                    <a:pt x="4755" y="290"/>
                  </a:lnTo>
                  <a:lnTo>
                    <a:pt x="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2"/>
            <p:cNvSpPr/>
            <p:nvPr/>
          </p:nvSpPr>
          <p:spPr>
            <a:xfrm>
              <a:off x="6593351" y="3288276"/>
              <a:ext cx="135807" cy="76165"/>
            </a:xfrm>
            <a:custGeom>
              <a:avLst/>
              <a:gdLst/>
              <a:ahLst/>
              <a:cxnLst/>
              <a:rect l="l" t="t" r="r" b="b"/>
              <a:pathLst>
                <a:path w="1915" h="1074" extrusionOk="0">
                  <a:moveTo>
                    <a:pt x="1914" y="1"/>
                  </a:moveTo>
                  <a:lnTo>
                    <a:pt x="783" y="552"/>
                  </a:lnTo>
                  <a:lnTo>
                    <a:pt x="1" y="581"/>
                  </a:lnTo>
                  <a:lnTo>
                    <a:pt x="696" y="1074"/>
                  </a:lnTo>
                  <a:lnTo>
                    <a:pt x="19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2"/>
            <p:cNvSpPr/>
            <p:nvPr/>
          </p:nvSpPr>
          <p:spPr>
            <a:xfrm>
              <a:off x="6348682" y="2977793"/>
              <a:ext cx="407208" cy="1429200"/>
            </a:xfrm>
            <a:custGeom>
              <a:avLst/>
              <a:gdLst/>
              <a:ahLst/>
              <a:cxnLst/>
              <a:rect l="l" t="t" r="r" b="b"/>
              <a:pathLst>
                <a:path w="5742" h="20153" extrusionOk="0">
                  <a:moveTo>
                    <a:pt x="5741" y="1"/>
                  </a:moveTo>
                  <a:lnTo>
                    <a:pt x="377" y="1624"/>
                  </a:lnTo>
                  <a:cubicBezTo>
                    <a:pt x="377" y="1624"/>
                    <a:pt x="0" y="6061"/>
                    <a:pt x="1015" y="20152"/>
                  </a:cubicBezTo>
                  <a:lnTo>
                    <a:pt x="1798" y="19978"/>
                  </a:lnTo>
                  <a:cubicBezTo>
                    <a:pt x="1450" y="18326"/>
                    <a:pt x="1508" y="15629"/>
                    <a:pt x="1450" y="12904"/>
                  </a:cubicBezTo>
                  <a:cubicBezTo>
                    <a:pt x="1334" y="8061"/>
                    <a:pt x="1827" y="5278"/>
                    <a:pt x="2900" y="4669"/>
                  </a:cubicBezTo>
                  <a:cubicBezTo>
                    <a:pt x="3430" y="4431"/>
                    <a:pt x="3994" y="4309"/>
                    <a:pt x="4564" y="4309"/>
                  </a:cubicBezTo>
                  <a:cubicBezTo>
                    <a:pt x="4898" y="4309"/>
                    <a:pt x="5235" y="4351"/>
                    <a:pt x="5567" y="4437"/>
                  </a:cubicBezTo>
                  <a:lnTo>
                    <a:pt x="5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2"/>
            <p:cNvSpPr/>
            <p:nvPr/>
          </p:nvSpPr>
          <p:spPr>
            <a:xfrm>
              <a:off x="6348682" y="2259029"/>
              <a:ext cx="748534" cy="955330"/>
            </a:xfrm>
            <a:custGeom>
              <a:avLst/>
              <a:gdLst/>
              <a:ahLst/>
              <a:cxnLst/>
              <a:rect l="l" t="t" r="r" b="b"/>
              <a:pathLst>
                <a:path w="10555" h="13471" extrusionOk="0">
                  <a:moveTo>
                    <a:pt x="8009" y="1"/>
                  </a:moveTo>
                  <a:cubicBezTo>
                    <a:pt x="7845" y="1"/>
                    <a:pt x="7701" y="32"/>
                    <a:pt x="7597" y="103"/>
                  </a:cubicBezTo>
                  <a:cubicBezTo>
                    <a:pt x="6553" y="886"/>
                    <a:pt x="4146" y="1814"/>
                    <a:pt x="2523" y="4163"/>
                  </a:cubicBezTo>
                  <a:cubicBezTo>
                    <a:pt x="957" y="6424"/>
                    <a:pt x="0" y="9875"/>
                    <a:pt x="29" y="13470"/>
                  </a:cubicBezTo>
                  <a:cubicBezTo>
                    <a:pt x="1566" y="13470"/>
                    <a:pt x="5973" y="13064"/>
                    <a:pt x="5973" y="13064"/>
                  </a:cubicBezTo>
                  <a:cubicBezTo>
                    <a:pt x="5973" y="13064"/>
                    <a:pt x="6118" y="8628"/>
                    <a:pt x="7220" y="7642"/>
                  </a:cubicBezTo>
                  <a:cubicBezTo>
                    <a:pt x="8322" y="6656"/>
                    <a:pt x="10554" y="3902"/>
                    <a:pt x="9859" y="915"/>
                  </a:cubicBezTo>
                  <a:cubicBezTo>
                    <a:pt x="9788" y="563"/>
                    <a:pt x="8709" y="1"/>
                    <a:pt x="8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2"/>
            <p:cNvSpPr/>
            <p:nvPr/>
          </p:nvSpPr>
          <p:spPr>
            <a:xfrm>
              <a:off x="6788733" y="2260093"/>
              <a:ext cx="277642" cy="371962"/>
            </a:xfrm>
            <a:custGeom>
              <a:avLst/>
              <a:gdLst/>
              <a:ahLst/>
              <a:cxnLst/>
              <a:rect l="l" t="t" r="r" b="b"/>
              <a:pathLst>
                <a:path w="3915" h="5245" extrusionOk="0">
                  <a:moveTo>
                    <a:pt x="1832" y="1"/>
                  </a:moveTo>
                  <a:cubicBezTo>
                    <a:pt x="1656" y="1"/>
                    <a:pt x="1502" y="36"/>
                    <a:pt x="1392" y="117"/>
                  </a:cubicBezTo>
                  <a:cubicBezTo>
                    <a:pt x="1160" y="291"/>
                    <a:pt x="841" y="465"/>
                    <a:pt x="493" y="668"/>
                  </a:cubicBezTo>
                  <a:cubicBezTo>
                    <a:pt x="435" y="842"/>
                    <a:pt x="406" y="1016"/>
                    <a:pt x="377" y="1219"/>
                  </a:cubicBezTo>
                  <a:cubicBezTo>
                    <a:pt x="0" y="3249"/>
                    <a:pt x="609" y="5046"/>
                    <a:pt x="1711" y="5220"/>
                  </a:cubicBezTo>
                  <a:cubicBezTo>
                    <a:pt x="1787" y="5236"/>
                    <a:pt x="1863" y="5244"/>
                    <a:pt x="1938" y="5244"/>
                  </a:cubicBezTo>
                  <a:cubicBezTo>
                    <a:pt x="2411" y="5244"/>
                    <a:pt x="2873" y="4942"/>
                    <a:pt x="3248" y="4467"/>
                  </a:cubicBezTo>
                  <a:cubicBezTo>
                    <a:pt x="3770" y="3336"/>
                    <a:pt x="3915" y="2089"/>
                    <a:pt x="3654" y="900"/>
                  </a:cubicBezTo>
                  <a:cubicBezTo>
                    <a:pt x="3584" y="552"/>
                    <a:pt x="2533" y="1"/>
                    <a:pt x="1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2"/>
            <p:cNvSpPr/>
            <p:nvPr/>
          </p:nvSpPr>
          <p:spPr>
            <a:xfrm>
              <a:off x="6346625" y="2259383"/>
              <a:ext cx="579892" cy="954975"/>
            </a:xfrm>
            <a:custGeom>
              <a:avLst/>
              <a:gdLst/>
              <a:ahLst/>
              <a:cxnLst/>
              <a:rect l="l" t="t" r="r" b="b"/>
              <a:pathLst>
                <a:path w="8177" h="13466" extrusionOk="0">
                  <a:moveTo>
                    <a:pt x="8013" y="0"/>
                  </a:moveTo>
                  <a:cubicBezTo>
                    <a:pt x="7876" y="0"/>
                    <a:pt x="7735" y="33"/>
                    <a:pt x="7626" y="98"/>
                  </a:cubicBezTo>
                  <a:cubicBezTo>
                    <a:pt x="6582" y="881"/>
                    <a:pt x="4175" y="1809"/>
                    <a:pt x="2552" y="4158"/>
                  </a:cubicBezTo>
                  <a:cubicBezTo>
                    <a:pt x="986" y="6419"/>
                    <a:pt x="0" y="9870"/>
                    <a:pt x="58" y="13465"/>
                  </a:cubicBezTo>
                  <a:lnTo>
                    <a:pt x="348" y="13465"/>
                  </a:lnTo>
                  <a:cubicBezTo>
                    <a:pt x="290" y="11957"/>
                    <a:pt x="551" y="10479"/>
                    <a:pt x="1073" y="9116"/>
                  </a:cubicBezTo>
                  <a:cubicBezTo>
                    <a:pt x="2147" y="6251"/>
                    <a:pt x="3339" y="4900"/>
                    <a:pt x="4746" y="4900"/>
                  </a:cubicBezTo>
                  <a:cubicBezTo>
                    <a:pt x="5048" y="4900"/>
                    <a:pt x="5360" y="4962"/>
                    <a:pt x="5683" y="5085"/>
                  </a:cubicBezTo>
                  <a:cubicBezTo>
                    <a:pt x="5694" y="5089"/>
                    <a:pt x="5706" y="5091"/>
                    <a:pt x="5720" y="5091"/>
                  </a:cubicBezTo>
                  <a:cubicBezTo>
                    <a:pt x="6000" y="5091"/>
                    <a:pt x="6976" y="4374"/>
                    <a:pt x="7276" y="4374"/>
                  </a:cubicBezTo>
                  <a:cubicBezTo>
                    <a:pt x="7301" y="4374"/>
                    <a:pt x="7321" y="4379"/>
                    <a:pt x="7336" y="4390"/>
                  </a:cubicBezTo>
                  <a:cubicBezTo>
                    <a:pt x="7307" y="4042"/>
                    <a:pt x="8177" y="2998"/>
                    <a:pt x="8177" y="2621"/>
                  </a:cubicBezTo>
                  <a:cubicBezTo>
                    <a:pt x="8177" y="1287"/>
                    <a:pt x="7916" y="562"/>
                    <a:pt x="8148" y="11"/>
                  </a:cubicBezTo>
                  <a:cubicBezTo>
                    <a:pt x="8104" y="4"/>
                    <a:pt x="8059" y="0"/>
                    <a:pt x="8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2"/>
            <p:cNvSpPr/>
            <p:nvPr/>
          </p:nvSpPr>
          <p:spPr>
            <a:xfrm>
              <a:off x="6692638" y="2338742"/>
              <a:ext cx="281188" cy="1125319"/>
            </a:xfrm>
            <a:custGeom>
              <a:avLst/>
              <a:gdLst/>
              <a:ahLst/>
              <a:cxnLst/>
              <a:rect l="l" t="t" r="r" b="b"/>
              <a:pathLst>
                <a:path w="3965" h="15868" extrusionOk="0">
                  <a:moveTo>
                    <a:pt x="3038" y="0"/>
                  </a:moveTo>
                  <a:cubicBezTo>
                    <a:pt x="2281" y="0"/>
                    <a:pt x="0" y="1682"/>
                    <a:pt x="224" y="4198"/>
                  </a:cubicBezTo>
                  <a:cubicBezTo>
                    <a:pt x="369" y="5938"/>
                    <a:pt x="427" y="15623"/>
                    <a:pt x="427" y="15623"/>
                  </a:cubicBezTo>
                  <a:cubicBezTo>
                    <a:pt x="785" y="15806"/>
                    <a:pt x="1297" y="15867"/>
                    <a:pt x="1821" y="15867"/>
                  </a:cubicBezTo>
                  <a:cubicBezTo>
                    <a:pt x="2869" y="15867"/>
                    <a:pt x="3965" y="15623"/>
                    <a:pt x="3965" y="15623"/>
                  </a:cubicBezTo>
                  <a:cubicBezTo>
                    <a:pt x="3965" y="15623"/>
                    <a:pt x="3965" y="3532"/>
                    <a:pt x="3269" y="139"/>
                  </a:cubicBezTo>
                  <a:cubicBezTo>
                    <a:pt x="3244" y="45"/>
                    <a:pt x="3161" y="0"/>
                    <a:pt x="3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2"/>
            <p:cNvSpPr/>
            <p:nvPr/>
          </p:nvSpPr>
          <p:spPr>
            <a:xfrm>
              <a:off x="6668525" y="2338174"/>
              <a:ext cx="249771" cy="1127092"/>
            </a:xfrm>
            <a:custGeom>
              <a:avLst/>
              <a:gdLst/>
              <a:ahLst/>
              <a:cxnLst/>
              <a:rect l="l" t="t" r="r" b="b"/>
              <a:pathLst>
                <a:path w="3522" h="15893" extrusionOk="0">
                  <a:moveTo>
                    <a:pt x="3373" y="1"/>
                  </a:moveTo>
                  <a:cubicBezTo>
                    <a:pt x="2569" y="1"/>
                    <a:pt x="1" y="1760"/>
                    <a:pt x="216" y="4322"/>
                  </a:cubicBezTo>
                  <a:cubicBezTo>
                    <a:pt x="361" y="6033"/>
                    <a:pt x="767" y="15631"/>
                    <a:pt x="767" y="15631"/>
                  </a:cubicBezTo>
                  <a:cubicBezTo>
                    <a:pt x="1128" y="15831"/>
                    <a:pt x="1655" y="15893"/>
                    <a:pt x="2195" y="15893"/>
                  </a:cubicBezTo>
                  <a:cubicBezTo>
                    <a:pt x="2436" y="15893"/>
                    <a:pt x="2680" y="15880"/>
                    <a:pt x="2913" y="15863"/>
                  </a:cubicBezTo>
                  <a:cubicBezTo>
                    <a:pt x="2478" y="13369"/>
                    <a:pt x="2275" y="10846"/>
                    <a:pt x="2246" y="8324"/>
                  </a:cubicBezTo>
                  <a:cubicBezTo>
                    <a:pt x="2246" y="4061"/>
                    <a:pt x="2884" y="1133"/>
                    <a:pt x="3522" y="31"/>
                  </a:cubicBezTo>
                  <a:cubicBezTo>
                    <a:pt x="3483" y="11"/>
                    <a:pt x="3433" y="1"/>
                    <a:pt x="3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2"/>
            <p:cNvSpPr/>
            <p:nvPr/>
          </p:nvSpPr>
          <p:spPr>
            <a:xfrm>
              <a:off x="6952058" y="2292715"/>
              <a:ext cx="101979" cy="317072"/>
            </a:xfrm>
            <a:custGeom>
              <a:avLst/>
              <a:gdLst/>
              <a:ahLst/>
              <a:cxnLst/>
              <a:rect l="l" t="t" r="r" b="b"/>
              <a:pathLst>
                <a:path w="1438" h="4471" extrusionOk="0">
                  <a:moveTo>
                    <a:pt x="583" y="1"/>
                  </a:moveTo>
                  <a:cubicBezTo>
                    <a:pt x="279" y="1"/>
                    <a:pt x="0" y="271"/>
                    <a:pt x="46" y="614"/>
                  </a:cubicBezTo>
                  <a:cubicBezTo>
                    <a:pt x="249" y="1890"/>
                    <a:pt x="336" y="3195"/>
                    <a:pt x="307" y="4470"/>
                  </a:cubicBezTo>
                  <a:cubicBezTo>
                    <a:pt x="1090" y="3311"/>
                    <a:pt x="1438" y="1919"/>
                    <a:pt x="1293" y="527"/>
                  </a:cubicBezTo>
                  <a:cubicBezTo>
                    <a:pt x="1264" y="324"/>
                    <a:pt x="1061" y="179"/>
                    <a:pt x="829" y="63"/>
                  </a:cubicBezTo>
                  <a:cubicBezTo>
                    <a:pt x="749" y="20"/>
                    <a:pt x="665" y="1"/>
                    <a:pt x="5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2"/>
            <p:cNvSpPr/>
            <p:nvPr/>
          </p:nvSpPr>
          <p:spPr>
            <a:xfrm>
              <a:off x="6986099" y="2149104"/>
              <a:ext cx="216015" cy="349623"/>
            </a:xfrm>
            <a:custGeom>
              <a:avLst/>
              <a:gdLst/>
              <a:ahLst/>
              <a:cxnLst/>
              <a:rect l="l" t="t" r="r" b="b"/>
              <a:pathLst>
                <a:path w="3046" h="4930" extrusionOk="0">
                  <a:moveTo>
                    <a:pt x="1827" y="0"/>
                  </a:moveTo>
                  <a:cubicBezTo>
                    <a:pt x="1566" y="870"/>
                    <a:pt x="987" y="1595"/>
                    <a:pt x="204" y="2030"/>
                  </a:cubicBezTo>
                  <a:cubicBezTo>
                    <a:pt x="1" y="3016"/>
                    <a:pt x="146" y="3770"/>
                    <a:pt x="465" y="4930"/>
                  </a:cubicBezTo>
                  <a:cubicBezTo>
                    <a:pt x="987" y="3799"/>
                    <a:pt x="3045" y="2175"/>
                    <a:pt x="3045" y="2175"/>
                  </a:cubicBezTo>
                  <a:lnTo>
                    <a:pt x="18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2"/>
            <p:cNvSpPr/>
            <p:nvPr/>
          </p:nvSpPr>
          <p:spPr>
            <a:xfrm>
              <a:off x="7074535" y="2060243"/>
              <a:ext cx="248850" cy="411747"/>
            </a:xfrm>
            <a:custGeom>
              <a:avLst/>
              <a:gdLst/>
              <a:ahLst/>
              <a:cxnLst/>
              <a:rect l="l" t="t" r="r" b="b"/>
              <a:pathLst>
                <a:path w="3509" h="5806" extrusionOk="0">
                  <a:moveTo>
                    <a:pt x="1075" y="1"/>
                  </a:moveTo>
                  <a:cubicBezTo>
                    <a:pt x="760" y="1"/>
                    <a:pt x="538" y="30"/>
                    <a:pt x="522" y="94"/>
                  </a:cubicBezTo>
                  <a:cubicBezTo>
                    <a:pt x="464" y="326"/>
                    <a:pt x="0" y="4472"/>
                    <a:pt x="58" y="4646"/>
                  </a:cubicBezTo>
                  <a:cubicBezTo>
                    <a:pt x="696" y="5168"/>
                    <a:pt x="1421" y="5545"/>
                    <a:pt x="2204" y="5806"/>
                  </a:cubicBezTo>
                  <a:cubicBezTo>
                    <a:pt x="2639" y="5458"/>
                    <a:pt x="3509" y="819"/>
                    <a:pt x="3422" y="471"/>
                  </a:cubicBezTo>
                  <a:cubicBezTo>
                    <a:pt x="3359" y="198"/>
                    <a:pt x="1899" y="1"/>
                    <a:pt x="1075" y="1"/>
                  </a:cubicBezTo>
                  <a:close/>
                </a:path>
              </a:pathLst>
            </a:custGeom>
            <a:solidFill>
              <a:srgbClr val="9D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2"/>
            <p:cNvSpPr/>
            <p:nvPr/>
          </p:nvSpPr>
          <p:spPr>
            <a:xfrm>
              <a:off x="6969646" y="2013366"/>
              <a:ext cx="207788" cy="246864"/>
            </a:xfrm>
            <a:custGeom>
              <a:avLst/>
              <a:gdLst/>
              <a:ahLst/>
              <a:cxnLst/>
              <a:rect l="l" t="t" r="r" b="b"/>
              <a:pathLst>
                <a:path w="2930" h="3481" extrusionOk="0">
                  <a:moveTo>
                    <a:pt x="2929" y="1"/>
                  </a:moveTo>
                  <a:cubicBezTo>
                    <a:pt x="2929" y="1"/>
                    <a:pt x="1132" y="407"/>
                    <a:pt x="552" y="494"/>
                  </a:cubicBezTo>
                  <a:cubicBezTo>
                    <a:pt x="1" y="581"/>
                    <a:pt x="668" y="1856"/>
                    <a:pt x="1074" y="2088"/>
                  </a:cubicBezTo>
                  <a:cubicBezTo>
                    <a:pt x="987" y="2552"/>
                    <a:pt x="987" y="3016"/>
                    <a:pt x="1074" y="3480"/>
                  </a:cubicBezTo>
                  <a:lnTo>
                    <a:pt x="1711" y="3277"/>
                  </a:lnTo>
                  <a:lnTo>
                    <a:pt x="2610" y="2726"/>
                  </a:lnTo>
                  <a:lnTo>
                    <a:pt x="29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2"/>
            <p:cNvSpPr/>
            <p:nvPr/>
          </p:nvSpPr>
          <p:spPr>
            <a:xfrm>
              <a:off x="7056025" y="2144849"/>
              <a:ext cx="80279" cy="113752"/>
            </a:xfrm>
            <a:custGeom>
              <a:avLst/>
              <a:gdLst/>
              <a:ahLst/>
              <a:cxnLst/>
              <a:rect l="l" t="t" r="r" b="b"/>
              <a:pathLst>
                <a:path w="1132" h="1604" extrusionOk="0">
                  <a:moveTo>
                    <a:pt x="469" y="1"/>
                  </a:moveTo>
                  <a:cubicBezTo>
                    <a:pt x="458" y="1"/>
                    <a:pt x="446" y="1"/>
                    <a:pt x="435" y="2"/>
                  </a:cubicBezTo>
                  <a:cubicBezTo>
                    <a:pt x="146" y="60"/>
                    <a:pt x="1" y="437"/>
                    <a:pt x="59" y="872"/>
                  </a:cubicBezTo>
                  <a:cubicBezTo>
                    <a:pt x="112" y="1275"/>
                    <a:pt x="390" y="1604"/>
                    <a:pt x="638" y="1604"/>
                  </a:cubicBezTo>
                  <a:cubicBezTo>
                    <a:pt x="658" y="1604"/>
                    <a:pt x="677" y="1602"/>
                    <a:pt x="696" y="1597"/>
                  </a:cubicBezTo>
                  <a:cubicBezTo>
                    <a:pt x="957" y="1568"/>
                    <a:pt x="1131" y="1191"/>
                    <a:pt x="1044" y="727"/>
                  </a:cubicBezTo>
                  <a:cubicBezTo>
                    <a:pt x="989" y="311"/>
                    <a:pt x="721" y="1"/>
                    <a:pt x="469" y="1"/>
                  </a:cubicBezTo>
                  <a:close/>
                </a:path>
              </a:pathLst>
            </a:custGeom>
            <a:solidFill>
              <a:srgbClr val="9D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2"/>
            <p:cNvSpPr/>
            <p:nvPr/>
          </p:nvSpPr>
          <p:spPr>
            <a:xfrm>
              <a:off x="7074535" y="2175628"/>
              <a:ext cx="47373" cy="68364"/>
            </a:xfrm>
            <a:custGeom>
              <a:avLst/>
              <a:gdLst/>
              <a:ahLst/>
              <a:cxnLst/>
              <a:rect l="l" t="t" r="r" b="b"/>
              <a:pathLst>
                <a:path w="668" h="964" extrusionOk="0">
                  <a:moveTo>
                    <a:pt x="290" y="1"/>
                  </a:moveTo>
                  <a:cubicBezTo>
                    <a:pt x="280" y="1"/>
                    <a:pt x="271" y="2"/>
                    <a:pt x="261" y="3"/>
                  </a:cubicBezTo>
                  <a:cubicBezTo>
                    <a:pt x="116" y="3"/>
                    <a:pt x="0" y="264"/>
                    <a:pt x="29" y="525"/>
                  </a:cubicBezTo>
                  <a:cubicBezTo>
                    <a:pt x="84" y="770"/>
                    <a:pt x="240" y="963"/>
                    <a:pt x="378" y="963"/>
                  </a:cubicBezTo>
                  <a:cubicBezTo>
                    <a:pt x="388" y="963"/>
                    <a:pt x="397" y="962"/>
                    <a:pt x="406" y="960"/>
                  </a:cubicBezTo>
                  <a:cubicBezTo>
                    <a:pt x="580" y="931"/>
                    <a:pt x="667" y="699"/>
                    <a:pt x="609" y="438"/>
                  </a:cubicBezTo>
                  <a:cubicBezTo>
                    <a:pt x="582" y="194"/>
                    <a:pt x="428"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2"/>
            <p:cNvSpPr/>
            <p:nvPr/>
          </p:nvSpPr>
          <p:spPr>
            <a:xfrm>
              <a:off x="7084818" y="2208747"/>
              <a:ext cx="32977" cy="37090"/>
            </a:xfrm>
            <a:custGeom>
              <a:avLst/>
              <a:gdLst/>
              <a:ahLst/>
              <a:cxnLst/>
              <a:rect l="l" t="t" r="r" b="b"/>
              <a:pathLst>
                <a:path w="465" h="523" extrusionOk="0">
                  <a:moveTo>
                    <a:pt x="174" y="0"/>
                  </a:moveTo>
                  <a:cubicBezTo>
                    <a:pt x="58" y="29"/>
                    <a:pt x="0" y="145"/>
                    <a:pt x="29" y="290"/>
                  </a:cubicBezTo>
                  <a:cubicBezTo>
                    <a:pt x="29" y="406"/>
                    <a:pt x="145" y="522"/>
                    <a:pt x="290" y="522"/>
                  </a:cubicBezTo>
                  <a:cubicBezTo>
                    <a:pt x="406" y="493"/>
                    <a:pt x="464" y="348"/>
                    <a:pt x="435" y="232"/>
                  </a:cubicBezTo>
                  <a:cubicBezTo>
                    <a:pt x="435" y="87"/>
                    <a:pt x="319"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2"/>
            <p:cNvSpPr/>
            <p:nvPr/>
          </p:nvSpPr>
          <p:spPr>
            <a:xfrm>
              <a:off x="7654438" y="2234633"/>
              <a:ext cx="298208" cy="256721"/>
            </a:xfrm>
            <a:custGeom>
              <a:avLst/>
              <a:gdLst/>
              <a:ahLst/>
              <a:cxnLst/>
              <a:rect l="l" t="t" r="r" b="b"/>
              <a:pathLst>
                <a:path w="4205" h="3620" extrusionOk="0">
                  <a:moveTo>
                    <a:pt x="2299" y="1"/>
                  </a:moveTo>
                  <a:cubicBezTo>
                    <a:pt x="1290" y="1"/>
                    <a:pt x="423" y="723"/>
                    <a:pt x="261" y="1723"/>
                  </a:cubicBezTo>
                  <a:cubicBezTo>
                    <a:pt x="0" y="2796"/>
                    <a:pt x="522" y="3521"/>
                    <a:pt x="1711" y="3608"/>
                  </a:cubicBezTo>
                  <a:cubicBezTo>
                    <a:pt x="1784" y="3616"/>
                    <a:pt x="1857" y="3619"/>
                    <a:pt x="1929" y="3619"/>
                  </a:cubicBezTo>
                  <a:cubicBezTo>
                    <a:pt x="2914" y="3619"/>
                    <a:pt x="3783" y="2897"/>
                    <a:pt x="3973" y="1897"/>
                  </a:cubicBezTo>
                  <a:cubicBezTo>
                    <a:pt x="4205" y="795"/>
                    <a:pt x="3683" y="70"/>
                    <a:pt x="2523" y="12"/>
                  </a:cubicBezTo>
                  <a:cubicBezTo>
                    <a:pt x="2448" y="4"/>
                    <a:pt x="2373" y="1"/>
                    <a:pt x="2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2"/>
            <p:cNvSpPr/>
            <p:nvPr/>
          </p:nvSpPr>
          <p:spPr>
            <a:xfrm>
              <a:off x="7677061" y="2249597"/>
              <a:ext cx="209774" cy="191832"/>
            </a:xfrm>
            <a:custGeom>
              <a:avLst/>
              <a:gdLst/>
              <a:ahLst/>
              <a:cxnLst/>
              <a:rect l="l" t="t" r="r" b="b"/>
              <a:pathLst>
                <a:path w="2958" h="2705" extrusionOk="0">
                  <a:moveTo>
                    <a:pt x="1686" y="0"/>
                  </a:moveTo>
                  <a:cubicBezTo>
                    <a:pt x="923" y="0"/>
                    <a:pt x="285" y="562"/>
                    <a:pt x="174" y="1309"/>
                  </a:cubicBezTo>
                  <a:cubicBezTo>
                    <a:pt x="0" y="2150"/>
                    <a:pt x="348" y="2672"/>
                    <a:pt x="1160" y="2701"/>
                  </a:cubicBezTo>
                  <a:cubicBezTo>
                    <a:pt x="1197" y="2704"/>
                    <a:pt x="1235" y="2705"/>
                    <a:pt x="1272" y="2705"/>
                  </a:cubicBezTo>
                  <a:cubicBezTo>
                    <a:pt x="2035" y="2705"/>
                    <a:pt x="2673" y="2143"/>
                    <a:pt x="2784" y="1396"/>
                  </a:cubicBezTo>
                  <a:cubicBezTo>
                    <a:pt x="2958" y="555"/>
                    <a:pt x="2610" y="33"/>
                    <a:pt x="1798" y="4"/>
                  </a:cubicBezTo>
                  <a:cubicBezTo>
                    <a:pt x="1760" y="2"/>
                    <a:pt x="1723" y="0"/>
                    <a:pt x="1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2"/>
            <p:cNvSpPr/>
            <p:nvPr/>
          </p:nvSpPr>
          <p:spPr>
            <a:xfrm>
              <a:off x="6675617" y="4515742"/>
              <a:ext cx="162543" cy="70208"/>
            </a:xfrm>
            <a:custGeom>
              <a:avLst/>
              <a:gdLst/>
              <a:ahLst/>
              <a:cxnLst/>
              <a:rect l="l" t="t" r="r" b="b"/>
              <a:pathLst>
                <a:path w="2292" h="990" extrusionOk="0">
                  <a:moveTo>
                    <a:pt x="346" y="1"/>
                  </a:moveTo>
                  <a:cubicBezTo>
                    <a:pt x="336" y="1"/>
                    <a:pt x="327" y="2"/>
                    <a:pt x="319" y="3"/>
                  </a:cubicBezTo>
                  <a:cubicBezTo>
                    <a:pt x="0" y="32"/>
                    <a:pt x="0" y="989"/>
                    <a:pt x="0" y="989"/>
                  </a:cubicBezTo>
                  <a:lnTo>
                    <a:pt x="2291" y="989"/>
                  </a:lnTo>
                  <a:cubicBezTo>
                    <a:pt x="2291" y="989"/>
                    <a:pt x="699" y="1"/>
                    <a:pt x="34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2"/>
            <p:cNvSpPr/>
            <p:nvPr/>
          </p:nvSpPr>
          <p:spPr>
            <a:xfrm>
              <a:off x="6712637" y="4518012"/>
              <a:ext cx="199491" cy="90562"/>
            </a:xfrm>
            <a:custGeom>
              <a:avLst/>
              <a:gdLst/>
              <a:ahLst/>
              <a:cxnLst/>
              <a:rect l="l" t="t" r="r" b="b"/>
              <a:pathLst>
                <a:path w="2813" h="1277" extrusionOk="0">
                  <a:moveTo>
                    <a:pt x="725" y="0"/>
                  </a:moveTo>
                  <a:cubicBezTo>
                    <a:pt x="290" y="0"/>
                    <a:pt x="0" y="1276"/>
                    <a:pt x="0" y="1276"/>
                  </a:cubicBezTo>
                  <a:lnTo>
                    <a:pt x="2813" y="1276"/>
                  </a:lnTo>
                  <a:cubicBezTo>
                    <a:pt x="2813" y="1276"/>
                    <a:pt x="1885"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2"/>
            <p:cNvSpPr/>
            <p:nvPr/>
          </p:nvSpPr>
          <p:spPr>
            <a:xfrm>
              <a:off x="6459669" y="4522054"/>
              <a:ext cx="160486" cy="86519"/>
            </a:xfrm>
            <a:custGeom>
              <a:avLst/>
              <a:gdLst/>
              <a:ahLst/>
              <a:cxnLst/>
              <a:rect l="l" t="t" r="r" b="b"/>
              <a:pathLst>
                <a:path w="2263" h="1220" extrusionOk="0">
                  <a:moveTo>
                    <a:pt x="1178" y="1"/>
                  </a:moveTo>
                  <a:cubicBezTo>
                    <a:pt x="1172" y="1"/>
                    <a:pt x="1166" y="1"/>
                    <a:pt x="1161" y="1"/>
                  </a:cubicBezTo>
                  <a:cubicBezTo>
                    <a:pt x="465" y="30"/>
                    <a:pt x="1" y="1219"/>
                    <a:pt x="1" y="1219"/>
                  </a:cubicBezTo>
                  <a:lnTo>
                    <a:pt x="2263" y="1219"/>
                  </a:lnTo>
                  <a:cubicBezTo>
                    <a:pt x="2263" y="1219"/>
                    <a:pt x="1668" y="1"/>
                    <a:pt x="1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2"/>
            <p:cNvSpPr/>
            <p:nvPr/>
          </p:nvSpPr>
          <p:spPr>
            <a:xfrm>
              <a:off x="6640654" y="4583824"/>
              <a:ext cx="154316" cy="24750"/>
            </a:xfrm>
            <a:custGeom>
              <a:avLst/>
              <a:gdLst/>
              <a:ahLst/>
              <a:cxnLst/>
              <a:rect l="l" t="t" r="r" b="b"/>
              <a:pathLst>
                <a:path w="2176" h="349" extrusionOk="0">
                  <a:moveTo>
                    <a:pt x="0" y="0"/>
                  </a:moveTo>
                  <a:lnTo>
                    <a:pt x="0" y="348"/>
                  </a:lnTo>
                  <a:lnTo>
                    <a:pt x="2175" y="348"/>
                  </a:lnTo>
                  <a:lnTo>
                    <a:pt x="21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2"/>
            <p:cNvSpPr/>
            <p:nvPr/>
          </p:nvSpPr>
          <p:spPr>
            <a:xfrm>
              <a:off x="7679117" y="2249597"/>
              <a:ext cx="183038" cy="185378"/>
            </a:xfrm>
            <a:custGeom>
              <a:avLst/>
              <a:gdLst/>
              <a:ahLst/>
              <a:cxnLst/>
              <a:rect l="l" t="t" r="r" b="b"/>
              <a:pathLst>
                <a:path w="2581" h="2614" extrusionOk="0">
                  <a:moveTo>
                    <a:pt x="1657" y="0"/>
                  </a:moveTo>
                  <a:cubicBezTo>
                    <a:pt x="894" y="0"/>
                    <a:pt x="256" y="562"/>
                    <a:pt x="145" y="1309"/>
                  </a:cubicBezTo>
                  <a:cubicBezTo>
                    <a:pt x="0" y="1976"/>
                    <a:pt x="203" y="2440"/>
                    <a:pt x="696" y="2614"/>
                  </a:cubicBezTo>
                  <a:cubicBezTo>
                    <a:pt x="435" y="2295"/>
                    <a:pt x="348" y="1860"/>
                    <a:pt x="435" y="1454"/>
                  </a:cubicBezTo>
                  <a:cubicBezTo>
                    <a:pt x="516" y="726"/>
                    <a:pt x="1124" y="198"/>
                    <a:pt x="1838" y="198"/>
                  </a:cubicBezTo>
                  <a:cubicBezTo>
                    <a:pt x="1892" y="198"/>
                    <a:pt x="1946" y="201"/>
                    <a:pt x="2001" y="207"/>
                  </a:cubicBezTo>
                  <a:cubicBezTo>
                    <a:pt x="2204" y="207"/>
                    <a:pt x="2407" y="265"/>
                    <a:pt x="2581" y="323"/>
                  </a:cubicBezTo>
                  <a:cubicBezTo>
                    <a:pt x="2369" y="138"/>
                    <a:pt x="2108" y="1"/>
                    <a:pt x="1843" y="1"/>
                  </a:cubicBezTo>
                  <a:cubicBezTo>
                    <a:pt x="1819" y="1"/>
                    <a:pt x="1794" y="2"/>
                    <a:pt x="1769" y="4"/>
                  </a:cubicBezTo>
                  <a:cubicBezTo>
                    <a:pt x="1731" y="2"/>
                    <a:pt x="1694" y="0"/>
                    <a:pt x="1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2"/>
            <p:cNvSpPr/>
            <p:nvPr/>
          </p:nvSpPr>
          <p:spPr>
            <a:xfrm>
              <a:off x="7670891" y="2243427"/>
              <a:ext cx="222114" cy="203959"/>
            </a:xfrm>
            <a:custGeom>
              <a:avLst/>
              <a:gdLst/>
              <a:ahLst/>
              <a:cxnLst/>
              <a:rect l="l" t="t" r="r" b="b"/>
              <a:pathLst>
                <a:path w="3132" h="2876" extrusionOk="0">
                  <a:moveTo>
                    <a:pt x="1799" y="119"/>
                  </a:moveTo>
                  <a:cubicBezTo>
                    <a:pt x="1818" y="119"/>
                    <a:pt x="1837" y="120"/>
                    <a:pt x="1856" y="120"/>
                  </a:cubicBezTo>
                  <a:cubicBezTo>
                    <a:pt x="2639" y="178"/>
                    <a:pt x="3016" y="700"/>
                    <a:pt x="2813" y="1483"/>
                  </a:cubicBezTo>
                  <a:lnTo>
                    <a:pt x="2813" y="1454"/>
                  </a:lnTo>
                  <a:cubicBezTo>
                    <a:pt x="2702" y="2171"/>
                    <a:pt x="2093" y="2705"/>
                    <a:pt x="1385" y="2705"/>
                  </a:cubicBezTo>
                  <a:cubicBezTo>
                    <a:pt x="1349" y="2705"/>
                    <a:pt x="1312" y="2704"/>
                    <a:pt x="1276" y="2701"/>
                  </a:cubicBezTo>
                  <a:cubicBezTo>
                    <a:pt x="464" y="2672"/>
                    <a:pt x="145" y="2179"/>
                    <a:pt x="319" y="1367"/>
                  </a:cubicBezTo>
                  <a:cubicBezTo>
                    <a:pt x="432" y="660"/>
                    <a:pt x="1069" y="119"/>
                    <a:pt x="1799" y="119"/>
                  </a:cubicBezTo>
                  <a:close/>
                  <a:moveTo>
                    <a:pt x="1774" y="0"/>
                  </a:moveTo>
                  <a:cubicBezTo>
                    <a:pt x="981" y="0"/>
                    <a:pt x="314" y="592"/>
                    <a:pt x="203" y="1396"/>
                  </a:cubicBezTo>
                  <a:cubicBezTo>
                    <a:pt x="0" y="2266"/>
                    <a:pt x="348" y="2817"/>
                    <a:pt x="1247" y="2875"/>
                  </a:cubicBezTo>
                  <a:cubicBezTo>
                    <a:pt x="1266" y="2875"/>
                    <a:pt x="1285" y="2876"/>
                    <a:pt x="1305" y="2876"/>
                  </a:cubicBezTo>
                  <a:cubicBezTo>
                    <a:pt x="2121" y="2876"/>
                    <a:pt x="2815" y="2276"/>
                    <a:pt x="2929" y="1483"/>
                  </a:cubicBezTo>
                  <a:cubicBezTo>
                    <a:pt x="3132" y="613"/>
                    <a:pt x="2755" y="62"/>
                    <a:pt x="1885" y="4"/>
                  </a:cubicBezTo>
                  <a:cubicBezTo>
                    <a:pt x="1848" y="2"/>
                    <a:pt x="1811" y="0"/>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2"/>
            <p:cNvSpPr/>
            <p:nvPr/>
          </p:nvSpPr>
          <p:spPr>
            <a:xfrm>
              <a:off x="7707910" y="2364982"/>
              <a:ext cx="218000" cy="120276"/>
            </a:xfrm>
            <a:custGeom>
              <a:avLst/>
              <a:gdLst/>
              <a:ahLst/>
              <a:cxnLst/>
              <a:rect l="l" t="t" r="r" b="b"/>
              <a:pathLst>
                <a:path w="3074" h="1696" extrusionOk="0">
                  <a:moveTo>
                    <a:pt x="3074" y="1"/>
                  </a:moveTo>
                  <a:cubicBezTo>
                    <a:pt x="2828" y="929"/>
                    <a:pt x="1966" y="1574"/>
                    <a:pt x="1019" y="1574"/>
                  </a:cubicBezTo>
                  <a:cubicBezTo>
                    <a:pt x="960" y="1574"/>
                    <a:pt x="900" y="1572"/>
                    <a:pt x="841" y="1567"/>
                  </a:cubicBezTo>
                  <a:cubicBezTo>
                    <a:pt x="551" y="1538"/>
                    <a:pt x="261" y="1480"/>
                    <a:pt x="0" y="1364"/>
                  </a:cubicBezTo>
                  <a:lnTo>
                    <a:pt x="0" y="1364"/>
                  </a:lnTo>
                  <a:cubicBezTo>
                    <a:pt x="290" y="1567"/>
                    <a:pt x="638" y="1683"/>
                    <a:pt x="986" y="1683"/>
                  </a:cubicBezTo>
                  <a:cubicBezTo>
                    <a:pt x="1058" y="1691"/>
                    <a:pt x="1130" y="1695"/>
                    <a:pt x="1201" y="1695"/>
                  </a:cubicBezTo>
                  <a:cubicBezTo>
                    <a:pt x="2103" y="1695"/>
                    <a:pt x="2910" y="1031"/>
                    <a:pt x="3045" y="117"/>
                  </a:cubicBezTo>
                  <a:lnTo>
                    <a:pt x="30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2"/>
            <p:cNvSpPr/>
            <p:nvPr/>
          </p:nvSpPr>
          <p:spPr>
            <a:xfrm>
              <a:off x="7779822" y="2338316"/>
              <a:ext cx="24750" cy="22623"/>
            </a:xfrm>
            <a:custGeom>
              <a:avLst/>
              <a:gdLst/>
              <a:ahLst/>
              <a:cxnLst/>
              <a:rect l="l" t="t" r="r" b="b"/>
              <a:pathLst>
                <a:path w="349" h="319" extrusionOk="0">
                  <a:moveTo>
                    <a:pt x="204" y="0"/>
                  </a:moveTo>
                  <a:cubicBezTo>
                    <a:pt x="117" y="0"/>
                    <a:pt x="59" y="58"/>
                    <a:pt x="30" y="174"/>
                  </a:cubicBezTo>
                  <a:cubicBezTo>
                    <a:pt x="1" y="261"/>
                    <a:pt x="59" y="319"/>
                    <a:pt x="146" y="319"/>
                  </a:cubicBezTo>
                  <a:cubicBezTo>
                    <a:pt x="233" y="319"/>
                    <a:pt x="320" y="261"/>
                    <a:pt x="320" y="174"/>
                  </a:cubicBezTo>
                  <a:cubicBezTo>
                    <a:pt x="349" y="87"/>
                    <a:pt x="320" y="29"/>
                    <a:pt x="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2"/>
            <p:cNvSpPr/>
            <p:nvPr/>
          </p:nvSpPr>
          <p:spPr>
            <a:xfrm>
              <a:off x="6445273" y="2605610"/>
              <a:ext cx="166656" cy="388699"/>
            </a:xfrm>
            <a:custGeom>
              <a:avLst/>
              <a:gdLst/>
              <a:ahLst/>
              <a:cxnLst/>
              <a:rect l="l" t="t" r="r" b="b"/>
              <a:pathLst>
                <a:path w="2350" h="5481" extrusionOk="0">
                  <a:moveTo>
                    <a:pt x="2350" y="0"/>
                  </a:moveTo>
                  <a:lnTo>
                    <a:pt x="2350" y="0"/>
                  </a:lnTo>
                  <a:cubicBezTo>
                    <a:pt x="1770" y="522"/>
                    <a:pt x="320" y="1827"/>
                    <a:pt x="1" y="5481"/>
                  </a:cubicBezTo>
                  <a:cubicBezTo>
                    <a:pt x="436" y="3509"/>
                    <a:pt x="1248" y="1653"/>
                    <a:pt x="2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2"/>
            <p:cNvSpPr/>
            <p:nvPr/>
          </p:nvSpPr>
          <p:spPr>
            <a:xfrm>
              <a:off x="6782563" y="3645566"/>
              <a:ext cx="96661" cy="70066"/>
            </a:xfrm>
            <a:custGeom>
              <a:avLst/>
              <a:gdLst/>
              <a:ahLst/>
              <a:cxnLst/>
              <a:rect l="l" t="t" r="r" b="b"/>
              <a:pathLst>
                <a:path w="1363" h="988" extrusionOk="0">
                  <a:moveTo>
                    <a:pt x="350" y="0"/>
                  </a:moveTo>
                  <a:cubicBezTo>
                    <a:pt x="178" y="0"/>
                    <a:pt x="20" y="169"/>
                    <a:pt x="0" y="269"/>
                  </a:cubicBezTo>
                  <a:cubicBezTo>
                    <a:pt x="0" y="530"/>
                    <a:pt x="145" y="791"/>
                    <a:pt x="406" y="907"/>
                  </a:cubicBezTo>
                  <a:cubicBezTo>
                    <a:pt x="549" y="959"/>
                    <a:pt x="699" y="988"/>
                    <a:pt x="846" y="988"/>
                  </a:cubicBezTo>
                  <a:cubicBezTo>
                    <a:pt x="1026" y="988"/>
                    <a:pt x="1203" y="945"/>
                    <a:pt x="1363" y="849"/>
                  </a:cubicBezTo>
                  <a:lnTo>
                    <a:pt x="1044" y="240"/>
                  </a:lnTo>
                  <a:cubicBezTo>
                    <a:pt x="1044" y="240"/>
                    <a:pt x="984" y="292"/>
                    <a:pt x="886" y="292"/>
                  </a:cubicBezTo>
                  <a:cubicBezTo>
                    <a:pt x="805" y="292"/>
                    <a:pt x="699" y="256"/>
                    <a:pt x="580" y="124"/>
                  </a:cubicBezTo>
                  <a:cubicBezTo>
                    <a:pt x="508" y="34"/>
                    <a:pt x="428" y="0"/>
                    <a:pt x="35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2"/>
            <p:cNvSpPr/>
            <p:nvPr/>
          </p:nvSpPr>
          <p:spPr>
            <a:xfrm>
              <a:off x="6768166" y="3506352"/>
              <a:ext cx="180981" cy="208639"/>
            </a:xfrm>
            <a:custGeom>
              <a:avLst/>
              <a:gdLst/>
              <a:ahLst/>
              <a:cxnLst/>
              <a:rect l="l" t="t" r="r" b="b"/>
              <a:pathLst>
                <a:path w="2552" h="2942" extrusionOk="0">
                  <a:moveTo>
                    <a:pt x="1183" y="0"/>
                  </a:moveTo>
                  <a:cubicBezTo>
                    <a:pt x="877" y="0"/>
                    <a:pt x="606" y="52"/>
                    <a:pt x="493" y="144"/>
                  </a:cubicBezTo>
                  <a:cubicBezTo>
                    <a:pt x="145" y="376"/>
                    <a:pt x="29" y="811"/>
                    <a:pt x="203" y="1188"/>
                  </a:cubicBezTo>
                  <a:cubicBezTo>
                    <a:pt x="406" y="1565"/>
                    <a:pt x="0" y="1826"/>
                    <a:pt x="29" y="1971"/>
                  </a:cubicBezTo>
                  <a:cubicBezTo>
                    <a:pt x="109" y="2345"/>
                    <a:pt x="1052" y="2941"/>
                    <a:pt x="1517" y="2941"/>
                  </a:cubicBezTo>
                  <a:cubicBezTo>
                    <a:pt x="1556" y="2941"/>
                    <a:pt x="1592" y="2937"/>
                    <a:pt x="1624" y="2928"/>
                  </a:cubicBezTo>
                  <a:cubicBezTo>
                    <a:pt x="2320" y="2696"/>
                    <a:pt x="2552" y="1275"/>
                    <a:pt x="2465" y="608"/>
                  </a:cubicBezTo>
                  <a:cubicBezTo>
                    <a:pt x="2427" y="177"/>
                    <a:pt x="1746" y="0"/>
                    <a:pt x="118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2"/>
            <p:cNvSpPr/>
            <p:nvPr/>
          </p:nvSpPr>
          <p:spPr>
            <a:xfrm>
              <a:off x="6737316" y="3605142"/>
              <a:ext cx="82335" cy="83399"/>
            </a:xfrm>
            <a:custGeom>
              <a:avLst/>
              <a:gdLst/>
              <a:ahLst/>
              <a:cxnLst/>
              <a:rect l="l" t="t" r="r" b="b"/>
              <a:pathLst>
                <a:path w="1161" h="1176" extrusionOk="0">
                  <a:moveTo>
                    <a:pt x="404" y="0"/>
                  </a:moveTo>
                  <a:cubicBezTo>
                    <a:pt x="273" y="0"/>
                    <a:pt x="148" y="80"/>
                    <a:pt x="116" y="143"/>
                  </a:cubicBezTo>
                  <a:cubicBezTo>
                    <a:pt x="0" y="404"/>
                    <a:pt x="58" y="694"/>
                    <a:pt x="232" y="868"/>
                  </a:cubicBezTo>
                  <a:cubicBezTo>
                    <a:pt x="419" y="1078"/>
                    <a:pt x="680" y="1175"/>
                    <a:pt x="956" y="1175"/>
                  </a:cubicBezTo>
                  <a:cubicBezTo>
                    <a:pt x="1024" y="1175"/>
                    <a:pt x="1092" y="1169"/>
                    <a:pt x="1160" y="1158"/>
                  </a:cubicBezTo>
                  <a:lnTo>
                    <a:pt x="1073" y="491"/>
                  </a:lnTo>
                  <a:cubicBezTo>
                    <a:pt x="1073" y="491"/>
                    <a:pt x="1044" y="501"/>
                    <a:pt x="1001" y="501"/>
                  </a:cubicBezTo>
                  <a:cubicBezTo>
                    <a:pt x="915" y="501"/>
                    <a:pt x="773" y="462"/>
                    <a:pt x="696" y="230"/>
                  </a:cubicBezTo>
                  <a:cubicBezTo>
                    <a:pt x="630" y="58"/>
                    <a:pt x="515" y="0"/>
                    <a:pt x="404"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2"/>
            <p:cNvSpPr/>
            <p:nvPr/>
          </p:nvSpPr>
          <p:spPr>
            <a:xfrm>
              <a:off x="7183537" y="2193996"/>
              <a:ext cx="37090" cy="54819"/>
            </a:xfrm>
            <a:custGeom>
              <a:avLst/>
              <a:gdLst/>
              <a:ahLst/>
              <a:cxnLst/>
              <a:rect l="l" t="t" r="r" b="b"/>
              <a:pathLst>
                <a:path w="523" h="773" extrusionOk="0">
                  <a:moveTo>
                    <a:pt x="341" y="1"/>
                  </a:moveTo>
                  <a:cubicBezTo>
                    <a:pt x="233" y="1"/>
                    <a:pt x="110" y="113"/>
                    <a:pt x="58" y="295"/>
                  </a:cubicBezTo>
                  <a:cubicBezTo>
                    <a:pt x="0" y="527"/>
                    <a:pt x="58" y="730"/>
                    <a:pt x="174" y="759"/>
                  </a:cubicBezTo>
                  <a:cubicBezTo>
                    <a:pt x="192" y="768"/>
                    <a:pt x="210" y="772"/>
                    <a:pt x="228" y="772"/>
                  </a:cubicBezTo>
                  <a:cubicBezTo>
                    <a:pt x="331" y="772"/>
                    <a:pt x="440" y="642"/>
                    <a:pt x="464" y="469"/>
                  </a:cubicBezTo>
                  <a:cubicBezTo>
                    <a:pt x="522" y="237"/>
                    <a:pt x="464" y="34"/>
                    <a:pt x="377" y="5"/>
                  </a:cubicBezTo>
                  <a:cubicBezTo>
                    <a:pt x="365" y="2"/>
                    <a:pt x="353"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2"/>
            <p:cNvSpPr/>
            <p:nvPr/>
          </p:nvSpPr>
          <p:spPr>
            <a:xfrm>
              <a:off x="7253463" y="2214634"/>
              <a:ext cx="37019" cy="54606"/>
            </a:xfrm>
            <a:custGeom>
              <a:avLst/>
              <a:gdLst/>
              <a:ahLst/>
              <a:cxnLst/>
              <a:rect l="l" t="t" r="r" b="b"/>
              <a:pathLst>
                <a:path w="522" h="770" extrusionOk="0">
                  <a:moveTo>
                    <a:pt x="318" y="1"/>
                  </a:moveTo>
                  <a:cubicBezTo>
                    <a:pt x="208" y="1"/>
                    <a:pt x="85" y="138"/>
                    <a:pt x="58" y="323"/>
                  </a:cubicBezTo>
                  <a:cubicBezTo>
                    <a:pt x="0" y="555"/>
                    <a:pt x="58" y="729"/>
                    <a:pt x="203" y="758"/>
                  </a:cubicBezTo>
                  <a:cubicBezTo>
                    <a:pt x="218" y="766"/>
                    <a:pt x="234" y="770"/>
                    <a:pt x="249" y="770"/>
                  </a:cubicBezTo>
                  <a:cubicBezTo>
                    <a:pt x="349" y="770"/>
                    <a:pt x="443" y="615"/>
                    <a:pt x="493" y="439"/>
                  </a:cubicBezTo>
                  <a:cubicBezTo>
                    <a:pt x="522" y="236"/>
                    <a:pt x="464" y="33"/>
                    <a:pt x="348" y="4"/>
                  </a:cubicBezTo>
                  <a:cubicBezTo>
                    <a:pt x="338" y="2"/>
                    <a:pt x="328"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2"/>
            <p:cNvSpPr/>
            <p:nvPr/>
          </p:nvSpPr>
          <p:spPr>
            <a:xfrm>
              <a:off x="7199990" y="2241654"/>
              <a:ext cx="55599" cy="76165"/>
            </a:xfrm>
            <a:custGeom>
              <a:avLst/>
              <a:gdLst/>
              <a:ahLst/>
              <a:cxnLst/>
              <a:rect l="l" t="t" r="r" b="b"/>
              <a:pathLst>
                <a:path w="784" h="1074" extrusionOk="0">
                  <a:moveTo>
                    <a:pt x="0" y="754"/>
                  </a:moveTo>
                  <a:cubicBezTo>
                    <a:pt x="17" y="771"/>
                    <a:pt x="35" y="787"/>
                    <a:pt x="54" y="800"/>
                  </a:cubicBezTo>
                  <a:lnTo>
                    <a:pt x="54" y="800"/>
                  </a:lnTo>
                  <a:cubicBezTo>
                    <a:pt x="20" y="772"/>
                    <a:pt x="0" y="754"/>
                    <a:pt x="0" y="754"/>
                  </a:cubicBezTo>
                  <a:close/>
                  <a:moveTo>
                    <a:pt x="580" y="0"/>
                  </a:moveTo>
                  <a:cubicBezTo>
                    <a:pt x="638" y="522"/>
                    <a:pt x="638" y="870"/>
                    <a:pt x="406" y="899"/>
                  </a:cubicBezTo>
                  <a:cubicBezTo>
                    <a:pt x="283" y="899"/>
                    <a:pt x="159" y="878"/>
                    <a:pt x="54" y="800"/>
                  </a:cubicBezTo>
                  <a:lnTo>
                    <a:pt x="54" y="800"/>
                  </a:lnTo>
                  <a:cubicBezTo>
                    <a:pt x="160" y="889"/>
                    <a:pt x="404" y="1073"/>
                    <a:pt x="580" y="1073"/>
                  </a:cubicBezTo>
                  <a:cubicBezTo>
                    <a:pt x="783" y="1044"/>
                    <a:pt x="754" y="638"/>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2"/>
            <p:cNvSpPr/>
            <p:nvPr/>
          </p:nvSpPr>
          <p:spPr>
            <a:xfrm>
              <a:off x="7148574" y="2315693"/>
              <a:ext cx="82335" cy="43189"/>
            </a:xfrm>
            <a:custGeom>
              <a:avLst/>
              <a:gdLst/>
              <a:ahLst/>
              <a:cxnLst/>
              <a:rect l="l" t="t" r="r" b="b"/>
              <a:pathLst>
                <a:path w="1161" h="609" extrusionOk="0">
                  <a:moveTo>
                    <a:pt x="58" y="0"/>
                  </a:moveTo>
                  <a:lnTo>
                    <a:pt x="0" y="203"/>
                  </a:lnTo>
                  <a:cubicBezTo>
                    <a:pt x="59" y="195"/>
                    <a:pt x="117" y="191"/>
                    <a:pt x="174" y="191"/>
                  </a:cubicBezTo>
                  <a:cubicBezTo>
                    <a:pt x="513" y="191"/>
                    <a:pt x="825" y="336"/>
                    <a:pt x="1073" y="609"/>
                  </a:cubicBezTo>
                  <a:lnTo>
                    <a:pt x="1160" y="551"/>
                  </a:lnTo>
                  <a:cubicBezTo>
                    <a:pt x="870" y="232"/>
                    <a:pt x="464" y="29"/>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2"/>
            <p:cNvSpPr/>
            <p:nvPr/>
          </p:nvSpPr>
          <p:spPr>
            <a:xfrm>
              <a:off x="7162971" y="2339309"/>
              <a:ext cx="39146" cy="18580"/>
            </a:xfrm>
            <a:custGeom>
              <a:avLst/>
              <a:gdLst/>
              <a:ahLst/>
              <a:cxnLst/>
              <a:rect l="l" t="t" r="r" b="b"/>
              <a:pathLst>
                <a:path w="552" h="262" extrusionOk="0">
                  <a:moveTo>
                    <a:pt x="131" y="1"/>
                  </a:moveTo>
                  <a:cubicBezTo>
                    <a:pt x="80" y="1"/>
                    <a:pt x="44" y="15"/>
                    <a:pt x="29" y="44"/>
                  </a:cubicBezTo>
                  <a:cubicBezTo>
                    <a:pt x="0" y="73"/>
                    <a:pt x="87" y="160"/>
                    <a:pt x="232" y="218"/>
                  </a:cubicBezTo>
                  <a:cubicBezTo>
                    <a:pt x="305" y="247"/>
                    <a:pt x="370" y="262"/>
                    <a:pt x="421" y="262"/>
                  </a:cubicBezTo>
                  <a:cubicBezTo>
                    <a:pt x="471" y="262"/>
                    <a:pt x="508" y="247"/>
                    <a:pt x="522" y="218"/>
                  </a:cubicBezTo>
                  <a:cubicBezTo>
                    <a:pt x="551" y="160"/>
                    <a:pt x="435" y="73"/>
                    <a:pt x="319" y="44"/>
                  </a:cubicBezTo>
                  <a:cubicBezTo>
                    <a:pt x="247" y="15"/>
                    <a:pt x="182" y="1"/>
                    <a:pt x="131" y="1"/>
                  </a:cubicBezTo>
                  <a:close/>
                </a:path>
              </a:pathLst>
            </a:custGeom>
            <a:solidFill>
              <a:srgbClr val="C15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2"/>
            <p:cNvSpPr/>
            <p:nvPr/>
          </p:nvSpPr>
          <p:spPr>
            <a:xfrm>
              <a:off x="7169141" y="2165558"/>
              <a:ext cx="129566" cy="86448"/>
            </a:xfrm>
            <a:custGeom>
              <a:avLst/>
              <a:gdLst/>
              <a:ahLst/>
              <a:cxnLst/>
              <a:rect l="l" t="t" r="r" b="b"/>
              <a:pathLst>
                <a:path w="1827" h="1219" extrusionOk="0">
                  <a:moveTo>
                    <a:pt x="145" y="0"/>
                  </a:moveTo>
                  <a:lnTo>
                    <a:pt x="0" y="667"/>
                  </a:lnTo>
                  <a:lnTo>
                    <a:pt x="1740" y="1218"/>
                  </a:lnTo>
                  <a:lnTo>
                    <a:pt x="1827" y="551"/>
                  </a:lnTo>
                  <a:lnTo>
                    <a:pt x="145" y="0"/>
                  </a:lnTo>
                  <a:close/>
                </a:path>
              </a:pathLst>
            </a:custGeom>
            <a:solidFill>
              <a:srgbClr val="9D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2"/>
            <p:cNvSpPr/>
            <p:nvPr/>
          </p:nvSpPr>
          <p:spPr>
            <a:xfrm>
              <a:off x="7165027" y="2153218"/>
              <a:ext cx="78222" cy="43260"/>
            </a:xfrm>
            <a:custGeom>
              <a:avLst/>
              <a:gdLst/>
              <a:ahLst/>
              <a:cxnLst/>
              <a:rect l="l" t="t" r="r" b="b"/>
              <a:pathLst>
                <a:path w="1103" h="610" extrusionOk="0">
                  <a:moveTo>
                    <a:pt x="203" y="0"/>
                  </a:moveTo>
                  <a:cubicBezTo>
                    <a:pt x="116" y="0"/>
                    <a:pt x="58" y="58"/>
                    <a:pt x="58" y="116"/>
                  </a:cubicBezTo>
                  <a:lnTo>
                    <a:pt x="0" y="377"/>
                  </a:lnTo>
                  <a:cubicBezTo>
                    <a:pt x="0" y="435"/>
                    <a:pt x="58" y="522"/>
                    <a:pt x="116" y="522"/>
                  </a:cubicBezTo>
                  <a:lnTo>
                    <a:pt x="928" y="609"/>
                  </a:lnTo>
                  <a:cubicBezTo>
                    <a:pt x="986" y="609"/>
                    <a:pt x="1073" y="580"/>
                    <a:pt x="1073" y="493"/>
                  </a:cubicBezTo>
                  <a:lnTo>
                    <a:pt x="1102" y="232"/>
                  </a:lnTo>
                  <a:cubicBezTo>
                    <a:pt x="1102" y="174"/>
                    <a:pt x="1073" y="116"/>
                    <a:pt x="986" y="116"/>
                  </a:cubicBezTo>
                  <a:lnTo>
                    <a:pt x="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2"/>
            <p:cNvSpPr/>
            <p:nvPr/>
          </p:nvSpPr>
          <p:spPr>
            <a:xfrm>
              <a:off x="7271973" y="2182720"/>
              <a:ext cx="65811" cy="60351"/>
            </a:xfrm>
            <a:custGeom>
              <a:avLst/>
              <a:gdLst/>
              <a:ahLst/>
              <a:cxnLst/>
              <a:rect l="l" t="t" r="r" b="b"/>
              <a:pathLst>
                <a:path w="928" h="851" extrusionOk="0">
                  <a:moveTo>
                    <a:pt x="278" y="0"/>
                  </a:moveTo>
                  <a:cubicBezTo>
                    <a:pt x="247" y="0"/>
                    <a:pt x="220" y="14"/>
                    <a:pt x="203" y="48"/>
                  </a:cubicBezTo>
                  <a:lnTo>
                    <a:pt x="58" y="222"/>
                  </a:lnTo>
                  <a:cubicBezTo>
                    <a:pt x="0" y="280"/>
                    <a:pt x="0" y="338"/>
                    <a:pt x="58" y="396"/>
                  </a:cubicBezTo>
                  <a:lnTo>
                    <a:pt x="580" y="831"/>
                  </a:lnTo>
                  <a:cubicBezTo>
                    <a:pt x="604" y="843"/>
                    <a:pt x="628" y="850"/>
                    <a:pt x="650" y="850"/>
                  </a:cubicBezTo>
                  <a:cubicBezTo>
                    <a:pt x="681" y="850"/>
                    <a:pt x="708" y="836"/>
                    <a:pt x="725" y="802"/>
                  </a:cubicBezTo>
                  <a:lnTo>
                    <a:pt x="870" y="599"/>
                  </a:lnTo>
                  <a:cubicBezTo>
                    <a:pt x="928" y="570"/>
                    <a:pt x="899" y="483"/>
                    <a:pt x="870" y="454"/>
                  </a:cubicBezTo>
                  <a:lnTo>
                    <a:pt x="348" y="19"/>
                  </a:lnTo>
                  <a:cubicBezTo>
                    <a:pt x="324" y="7"/>
                    <a:pt x="300"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2"/>
            <p:cNvSpPr/>
            <p:nvPr/>
          </p:nvSpPr>
          <p:spPr>
            <a:xfrm>
              <a:off x="7808615" y="2459588"/>
              <a:ext cx="92618" cy="53826"/>
            </a:xfrm>
            <a:custGeom>
              <a:avLst/>
              <a:gdLst/>
              <a:ahLst/>
              <a:cxnLst/>
              <a:rect l="l" t="t" r="r" b="b"/>
              <a:pathLst>
                <a:path w="1306" h="759" extrusionOk="0">
                  <a:moveTo>
                    <a:pt x="494" y="1"/>
                  </a:moveTo>
                  <a:cubicBezTo>
                    <a:pt x="88" y="1"/>
                    <a:pt x="1" y="146"/>
                    <a:pt x="1" y="349"/>
                  </a:cubicBezTo>
                  <a:cubicBezTo>
                    <a:pt x="1" y="581"/>
                    <a:pt x="59" y="726"/>
                    <a:pt x="494" y="755"/>
                  </a:cubicBezTo>
                  <a:cubicBezTo>
                    <a:pt x="528" y="757"/>
                    <a:pt x="563" y="758"/>
                    <a:pt x="597" y="758"/>
                  </a:cubicBezTo>
                  <a:cubicBezTo>
                    <a:pt x="961" y="758"/>
                    <a:pt x="1279" y="619"/>
                    <a:pt x="1306" y="407"/>
                  </a:cubicBezTo>
                  <a:cubicBezTo>
                    <a:pt x="1306" y="204"/>
                    <a:pt x="958" y="1"/>
                    <a:pt x="494"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52"/>
          <p:cNvGrpSpPr/>
          <p:nvPr/>
        </p:nvGrpSpPr>
        <p:grpSpPr>
          <a:xfrm>
            <a:off x="-734550" y="3306925"/>
            <a:ext cx="1870172" cy="2517570"/>
            <a:chOff x="-545450" y="3111525"/>
            <a:chExt cx="1870172" cy="2517570"/>
          </a:xfrm>
        </p:grpSpPr>
        <p:sp>
          <p:nvSpPr>
            <p:cNvPr id="1639" name="Google Shape;1639;p52"/>
            <p:cNvSpPr/>
            <p:nvPr/>
          </p:nvSpPr>
          <p:spPr>
            <a:xfrm flipH="1">
              <a:off x="-53028"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accent2"/>
            </a:solidFill>
            <a:ln>
              <a:noFill/>
            </a:ln>
          </p:spPr>
        </p:sp>
        <p:grpSp>
          <p:nvGrpSpPr>
            <p:cNvPr id="1640" name="Google Shape;1640;p52"/>
            <p:cNvGrpSpPr/>
            <p:nvPr/>
          </p:nvGrpSpPr>
          <p:grpSpPr>
            <a:xfrm flipH="1">
              <a:off x="-545450" y="3111525"/>
              <a:ext cx="1870172" cy="2517570"/>
              <a:chOff x="7886075" y="2918450"/>
              <a:chExt cx="1870172" cy="2517570"/>
            </a:xfrm>
          </p:grpSpPr>
          <p:grpSp>
            <p:nvGrpSpPr>
              <p:cNvPr id="1641" name="Google Shape;1641;p52"/>
              <p:cNvGrpSpPr/>
              <p:nvPr/>
            </p:nvGrpSpPr>
            <p:grpSpPr>
              <a:xfrm>
                <a:off x="8498313" y="2918450"/>
                <a:ext cx="1257935" cy="1441695"/>
                <a:chOff x="-7862" y="0"/>
                <a:chExt cx="1257935" cy="1441695"/>
              </a:xfrm>
            </p:grpSpPr>
            <p:sp>
              <p:nvSpPr>
                <p:cNvPr id="1642" name="Google Shape;1642;p5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52"/>
              <p:cNvGrpSpPr/>
              <p:nvPr/>
            </p:nvGrpSpPr>
            <p:grpSpPr>
              <a:xfrm>
                <a:off x="7886075" y="3994325"/>
                <a:ext cx="1257935" cy="1441695"/>
                <a:chOff x="-7862" y="0"/>
                <a:chExt cx="1257935" cy="1441695"/>
              </a:xfrm>
            </p:grpSpPr>
            <p:sp>
              <p:nvSpPr>
                <p:cNvPr id="1650" name="Google Shape;1650;p52"/>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2"/>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2"/>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2"/>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2"/>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2"/>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660"/>
        <p:cNvGrpSpPr/>
        <p:nvPr/>
      </p:nvGrpSpPr>
      <p:grpSpPr>
        <a:xfrm>
          <a:off x="0" y="0"/>
          <a:ext cx="0" cy="0"/>
          <a:chOff x="0" y="0"/>
          <a:chExt cx="0" cy="0"/>
        </a:xfrm>
      </p:grpSpPr>
      <p:sp>
        <p:nvSpPr>
          <p:cNvPr id="1661" name="Google Shape;1661;p53"/>
          <p:cNvSpPr txBox="1">
            <a:spLocks noGrp="1"/>
          </p:cNvSpPr>
          <p:nvPr>
            <p:ph type="title" idx="2"/>
          </p:nvPr>
        </p:nvSpPr>
        <p:spPr>
          <a:xfrm>
            <a:off x="3900875" y="2929891"/>
            <a:ext cx="4197600" cy="8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542,584</a:t>
            </a:r>
            <a:endParaRPr/>
          </a:p>
        </p:txBody>
      </p:sp>
      <p:sp>
        <p:nvSpPr>
          <p:cNvPr id="1662" name="Google Shape;1662;p53"/>
          <p:cNvSpPr txBox="1">
            <a:spLocks noGrp="1"/>
          </p:cNvSpPr>
          <p:nvPr>
            <p:ph type="title"/>
          </p:nvPr>
        </p:nvSpPr>
        <p:spPr>
          <a:xfrm>
            <a:off x="3900875" y="857950"/>
            <a:ext cx="4197600" cy="8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251,254</a:t>
            </a:r>
            <a:endParaRPr/>
          </a:p>
        </p:txBody>
      </p:sp>
      <p:sp>
        <p:nvSpPr>
          <p:cNvPr id="1663" name="Google Shape;1663;p53"/>
          <p:cNvSpPr txBox="1">
            <a:spLocks noGrp="1"/>
          </p:cNvSpPr>
          <p:nvPr>
            <p:ph type="subTitle" idx="1"/>
          </p:nvPr>
        </p:nvSpPr>
        <p:spPr>
          <a:xfrm>
            <a:off x="3900875" y="1812811"/>
            <a:ext cx="4197600" cy="4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664" name="Google Shape;1664;p53"/>
          <p:cNvSpPr txBox="1">
            <a:spLocks noGrp="1"/>
          </p:cNvSpPr>
          <p:nvPr>
            <p:ph type="subTitle" idx="3"/>
          </p:nvPr>
        </p:nvSpPr>
        <p:spPr>
          <a:xfrm>
            <a:off x="3900875" y="3884752"/>
            <a:ext cx="4197600" cy="4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grpSp>
        <p:nvGrpSpPr>
          <p:cNvPr id="1665" name="Google Shape;1665;p53"/>
          <p:cNvGrpSpPr/>
          <p:nvPr/>
        </p:nvGrpSpPr>
        <p:grpSpPr>
          <a:xfrm>
            <a:off x="1320000" y="1254913"/>
            <a:ext cx="1873150" cy="2633675"/>
            <a:chOff x="1320000" y="1254913"/>
            <a:chExt cx="1873150" cy="2633675"/>
          </a:xfrm>
        </p:grpSpPr>
        <p:sp>
          <p:nvSpPr>
            <p:cNvPr id="1666" name="Google Shape;1666;p53"/>
            <p:cNvSpPr/>
            <p:nvPr/>
          </p:nvSpPr>
          <p:spPr>
            <a:xfrm>
              <a:off x="1411129" y="3672972"/>
              <a:ext cx="1668170" cy="145515"/>
            </a:xfrm>
            <a:custGeom>
              <a:avLst/>
              <a:gdLst/>
              <a:ahLst/>
              <a:cxnLst/>
              <a:rect l="l" t="t" r="r" b="b"/>
              <a:pathLst>
                <a:path w="27605" h="2408" extrusionOk="0">
                  <a:moveTo>
                    <a:pt x="1" y="1"/>
                  </a:moveTo>
                  <a:lnTo>
                    <a:pt x="1" y="2407"/>
                  </a:lnTo>
                  <a:lnTo>
                    <a:pt x="27604" y="2407"/>
                  </a:lnTo>
                  <a:lnTo>
                    <a:pt x="27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3"/>
            <p:cNvSpPr/>
            <p:nvPr/>
          </p:nvSpPr>
          <p:spPr>
            <a:xfrm>
              <a:off x="1411129" y="1323259"/>
              <a:ext cx="1668170" cy="147268"/>
            </a:xfrm>
            <a:custGeom>
              <a:avLst/>
              <a:gdLst/>
              <a:ahLst/>
              <a:cxnLst/>
              <a:rect l="l" t="t" r="r" b="b"/>
              <a:pathLst>
                <a:path w="27605" h="2437" extrusionOk="0">
                  <a:moveTo>
                    <a:pt x="1" y="1"/>
                  </a:moveTo>
                  <a:lnTo>
                    <a:pt x="1" y="2436"/>
                  </a:lnTo>
                  <a:lnTo>
                    <a:pt x="27604" y="2436"/>
                  </a:lnTo>
                  <a:lnTo>
                    <a:pt x="27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3"/>
            <p:cNvSpPr/>
            <p:nvPr/>
          </p:nvSpPr>
          <p:spPr>
            <a:xfrm>
              <a:off x="1374327" y="1406532"/>
              <a:ext cx="1741774" cy="2388677"/>
            </a:xfrm>
            <a:custGeom>
              <a:avLst/>
              <a:gdLst/>
              <a:ahLst/>
              <a:cxnLst/>
              <a:rect l="l" t="t" r="r" b="b"/>
              <a:pathLst>
                <a:path w="28823" h="39528" extrusionOk="0">
                  <a:moveTo>
                    <a:pt x="13015" y="1"/>
                  </a:moveTo>
                  <a:cubicBezTo>
                    <a:pt x="6693" y="1"/>
                    <a:pt x="777" y="155"/>
                    <a:pt x="697" y="478"/>
                  </a:cubicBezTo>
                  <a:cubicBezTo>
                    <a:pt x="1" y="3291"/>
                    <a:pt x="813" y="38810"/>
                    <a:pt x="813" y="38810"/>
                  </a:cubicBezTo>
                  <a:cubicBezTo>
                    <a:pt x="813" y="39289"/>
                    <a:pt x="7569" y="39528"/>
                    <a:pt x="14324" y="39528"/>
                  </a:cubicBezTo>
                  <a:cubicBezTo>
                    <a:pt x="21080" y="39528"/>
                    <a:pt x="27836" y="39289"/>
                    <a:pt x="27836" y="38810"/>
                  </a:cubicBezTo>
                  <a:cubicBezTo>
                    <a:pt x="27836" y="38810"/>
                    <a:pt x="28822" y="4828"/>
                    <a:pt x="28184" y="594"/>
                  </a:cubicBezTo>
                  <a:cubicBezTo>
                    <a:pt x="28138" y="206"/>
                    <a:pt x="20306" y="1"/>
                    <a:pt x="1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3"/>
            <p:cNvSpPr/>
            <p:nvPr/>
          </p:nvSpPr>
          <p:spPr>
            <a:xfrm>
              <a:off x="1626682" y="1473670"/>
              <a:ext cx="771026" cy="599949"/>
            </a:xfrm>
            <a:custGeom>
              <a:avLst/>
              <a:gdLst/>
              <a:ahLst/>
              <a:cxnLst/>
              <a:rect l="l" t="t" r="r" b="b"/>
              <a:pathLst>
                <a:path w="12759" h="9928" extrusionOk="0">
                  <a:moveTo>
                    <a:pt x="7144" y="1"/>
                  </a:moveTo>
                  <a:cubicBezTo>
                    <a:pt x="4278" y="1"/>
                    <a:pt x="667" y="585"/>
                    <a:pt x="667" y="585"/>
                  </a:cubicBezTo>
                  <a:cubicBezTo>
                    <a:pt x="0" y="4036"/>
                    <a:pt x="754" y="9893"/>
                    <a:pt x="754" y="9893"/>
                  </a:cubicBezTo>
                  <a:cubicBezTo>
                    <a:pt x="777" y="9916"/>
                    <a:pt x="838" y="9927"/>
                    <a:pt x="932" y="9927"/>
                  </a:cubicBezTo>
                  <a:cubicBezTo>
                    <a:pt x="2122" y="9927"/>
                    <a:pt x="8604" y="8129"/>
                    <a:pt x="11076" y="6355"/>
                  </a:cubicBezTo>
                  <a:cubicBezTo>
                    <a:pt x="12758" y="5138"/>
                    <a:pt x="9771" y="2325"/>
                    <a:pt x="8583" y="63"/>
                  </a:cubicBezTo>
                  <a:cubicBezTo>
                    <a:pt x="8143" y="19"/>
                    <a:pt x="7655" y="1"/>
                    <a:pt x="7144"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3"/>
            <p:cNvSpPr/>
            <p:nvPr/>
          </p:nvSpPr>
          <p:spPr>
            <a:xfrm>
              <a:off x="1540388" y="1681974"/>
              <a:ext cx="51305" cy="77653"/>
            </a:xfrm>
            <a:custGeom>
              <a:avLst/>
              <a:gdLst/>
              <a:ahLst/>
              <a:cxnLst/>
              <a:rect l="l" t="t" r="r" b="b"/>
              <a:pathLst>
                <a:path w="849" h="1285" extrusionOk="0">
                  <a:moveTo>
                    <a:pt x="567" y="1"/>
                  </a:moveTo>
                  <a:cubicBezTo>
                    <a:pt x="385" y="1"/>
                    <a:pt x="0" y="244"/>
                    <a:pt x="210" y="560"/>
                  </a:cubicBezTo>
                  <a:cubicBezTo>
                    <a:pt x="384" y="821"/>
                    <a:pt x="587" y="1053"/>
                    <a:pt x="848" y="1285"/>
                  </a:cubicBezTo>
                  <a:lnTo>
                    <a:pt x="848" y="879"/>
                  </a:lnTo>
                  <a:cubicBezTo>
                    <a:pt x="732" y="531"/>
                    <a:pt x="761" y="96"/>
                    <a:pt x="616" y="9"/>
                  </a:cubicBezTo>
                  <a:cubicBezTo>
                    <a:pt x="603" y="3"/>
                    <a:pt x="586" y="1"/>
                    <a:pt x="567"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3"/>
            <p:cNvSpPr/>
            <p:nvPr/>
          </p:nvSpPr>
          <p:spPr>
            <a:xfrm>
              <a:off x="1575921" y="1661246"/>
              <a:ext cx="33297" cy="73422"/>
            </a:xfrm>
            <a:custGeom>
              <a:avLst/>
              <a:gdLst/>
              <a:ahLst/>
              <a:cxnLst/>
              <a:rect l="l" t="t" r="r" b="b"/>
              <a:pathLst>
                <a:path w="551" h="1215" extrusionOk="0">
                  <a:moveTo>
                    <a:pt x="482" y="1"/>
                  </a:moveTo>
                  <a:cubicBezTo>
                    <a:pt x="377" y="1"/>
                    <a:pt x="0" y="734"/>
                    <a:pt x="28" y="874"/>
                  </a:cubicBezTo>
                  <a:cubicBezTo>
                    <a:pt x="51" y="989"/>
                    <a:pt x="221" y="1214"/>
                    <a:pt x="290" y="1214"/>
                  </a:cubicBezTo>
                  <a:cubicBezTo>
                    <a:pt x="307" y="1214"/>
                    <a:pt x="318" y="1199"/>
                    <a:pt x="318" y="1164"/>
                  </a:cubicBezTo>
                  <a:cubicBezTo>
                    <a:pt x="260" y="758"/>
                    <a:pt x="550" y="62"/>
                    <a:pt x="492" y="4"/>
                  </a:cubicBezTo>
                  <a:cubicBezTo>
                    <a:pt x="489" y="2"/>
                    <a:pt x="486" y="1"/>
                    <a:pt x="482" y="1"/>
                  </a:cubicBezTo>
                  <a:close/>
                </a:path>
              </a:pathLst>
            </a:custGeom>
            <a:solidFill>
              <a:srgbClr val="5E67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3"/>
            <p:cNvSpPr/>
            <p:nvPr/>
          </p:nvSpPr>
          <p:spPr>
            <a:xfrm>
              <a:off x="1560572" y="1640156"/>
              <a:ext cx="34626" cy="75658"/>
            </a:xfrm>
            <a:custGeom>
              <a:avLst/>
              <a:gdLst/>
              <a:ahLst/>
              <a:cxnLst/>
              <a:rect l="l" t="t" r="r" b="b"/>
              <a:pathLst>
                <a:path w="573" h="1252" extrusionOk="0">
                  <a:moveTo>
                    <a:pt x="214" y="0"/>
                  </a:moveTo>
                  <a:cubicBezTo>
                    <a:pt x="148" y="0"/>
                    <a:pt x="0" y="460"/>
                    <a:pt x="137" y="817"/>
                  </a:cubicBezTo>
                  <a:cubicBezTo>
                    <a:pt x="195" y="1020"/>
                    <a:pt x="340" y="1194"/>
                    <a:pt x="572" y="1252"/>
                  </a:cubicBezTo>
                  <a:cubicBezTo>
                    <a:pt x="340" y="875"/>
                    <a:pt x="224" y="440"/>
                    <a:pt x="224" y="5"/>
                  </a:cubicBezTo>
                  <a:cubicBezTo>
                    <a:pt x="221" y="2"/>
                    <a:pt x="218" y="0"/>
                    <a:pt x="214" y="0"/>
                  </a:cubicBezTo>
                  <a:close/>
                </a:path>
              </a:pathLst>
            </a:custGeom>
            <a:solidFill>
              <a:srgbClr val="5E67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3"/>
            <p:cNvSpPr/>
            <p:nvPr/>
          </p:nvSpPr>
          <p:spPr>
            <a:xfrm>
              <a:off x="1546673" y="1643661"/>
              <a:ext cx="38010" cy="79163"/>
            </a:xfrm>
            <a:custGeom>
              <a:avLst/>
              <a:gdLst/>
              <a:ahLst/>
              <a:cxnLst/>
              <a:rect l="l" t="t" r="r" b="b"/>
              <a:pathLst>
                <a:path w="629" h="1310" extrusionOk="0">
                  <a:moveTo>
                    <a:pt x="98" y="1"/>
                  </a:moveTo>
                  <a:cubicBezTo>
                    <a:pt x="43" y="1"/>
                    <a:pt x="0" y="516"/>
                    <a:pt x="193" y="875"/>
                  </a:cubicBezTo>
                  <a:cubicBezTo>
                    <a:pt x="280" y="1078"/>
                    <a:pt x="425" y="1223"/>
                    <a:pt x="628" y="1310"/>
                  </a:cubicBezTo>
                  <a:cubicBezTo>
                    <a:pt x="164" y="759"/>
                    <a:pt x="193" y="63"/>
                    <a:pt x="106" y="5"/>
                  </a:cubicBezTo>
                  <a:cubicBezTo>
                    <a:pt x="103" y="2"/>
                    <a:pt x="101" y="1"/>
                    <a:pt x="98"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3"/>
            <p:cNvSpPr/>
            <p:nvPr/>
          </p:nvSpPr>
          <p:spPr>
            <a:xfrm>
              <a:off x="1537609" y="1663119"/>
              <a:ext cx="36560" cy="70220"/>
            </a:xfrm>
            <a:custGeom>
              <a:avLst/>
              <a:gdLst/>
              <a:ahLst/>
              <a:cxnLst/>
              <a:rect l="l" t="t" r="r" b="b"/>
              <a:pathLst>
                <a:path w="605" h="1162" extrusionOk="0">
                  <a:moveTo>
                    <a:pt x="76" y="0"/>
                  </a:moveTo>
                  <a:cubicBezTo>
                    <a:pt x="22" y="0"/>
                    <a:pt x="1" y="362"/>
                    <a:pt x="140" y="698"/>
                  </a:cubicBezTo>
                  <a:cubicBezTo>
                    <a:pt x="227" y="901"/>
                    <a:pt x="401" y="1075"/>
                    <a:pt x="604" y="1162"/>
                  </a:cubicBezTo>
                  <a:cubicBezTo>
                    <a:pt x="343" y="814"/>
                    <a:pt x="169" y="408"/>
                    <a:pt x="82" y="2"/>
                  </a:cubicBezTo>
                  <a:cubicBezTo>
                    <a:pt x="80" y="1"/>
                    <a:pt x="78" y="0"/>
                    <a:pt x="7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3"/>
            <p:cNvSpPr/>
            <p:nvPr/>
          </p:nvSpPr>
          <p:spPr>
            <a:xfrm>
              <a:off x="1572356" y="1715754"/>
              <a:ext cx="148960" cy="357081"/>
            </a:xfrm>
            <a:custGeom>
              <a:avLst/>
              <a:gdLst/>
              <a:ahLst/>
              <a:cxnLst/>
              <a:rect l="l" t="t" r="r" b="b"/>
              <a:pathLst>
                <a:path w="2465" h="5909" extrusionOk="0">
                  <a:moveTo>
                    <a:pt x="116" y="1"/>
                  </a:moveTo>
                  <a:lnTo>
                    <a:pt x="0" y="88"/>
                  </a:lnTo>
                  <a:cubicBezTo>
                    <a:pt x="522" y="3422"/>
                    <a:pt x="1276" y="5800"/>
                    <a:pt x="1653" y="5887"/>
                  </a:cubicBezTo>
                  <a:cubicBezTo>
                    <a:pt x="1697" y="5901"/>
                    <a:pt x="1742" y="5909"/>
                    <a:pt x="1786" y="5909"/>
                  </a:cubicBezTo>
                  <a:cubicBezTo>
                    <a:pt x="2091" y="5909"/>
                    <a:pt x="2381" y="5566"/>
                    <a:pt x="2407" y="4959"/>
                  </a:cubicBezTo>
                  <a:cubicBezTo>
                    <a:pt x="2465" y="4292"/>
                    <a:pt x="116" y="1"/>
                    <a:pt x="116"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3"/>
            <p:cNvSpPr/>
            <p:nvPr/>
          </p:nvSpPr>
          <p:spPr>
            <a:xfrm>
              <a:off x="2218897" y="1405082"/>
              <a:ext cx="636086" cy="519456"/>
            </a:xfrm>
            <a:custGeom>
              <a:avLst/>
              <a:gdLst/>
              <a:ahLst/>
              <a:cxnLst/>
              <a:rect l="l" t="t" r="r" b="b"/>
              <a:pathLst>
                <a:path w="10526" h="8596" extrusionOk="0">
                  <a:moveTo>
                    <a:pt x="3481" y="0"/>
                  </a:moveTo>
                  <a:cubicBezTo>
                    <a:pt x="2522" y="0"/>
                    <a:pt x="1564" y="13"/>
                    <a:pt x="609" y="38"/>
                  </a:cubicBezTo>
                  <a:cubicBezTo>
                    <a:pt x="522" y="734"/>
                    <a:pt x="0" y="5519"/>
                    <a:pt x="899" y="8418"/>
                  </a:cubicBezTo>
                  <a:cubicBezTo>
                    <a:pt x="899" y="8418"/>
                    <a:pt x="3404" y="8595"/>
                    <a:pt x="5992" y="8595"/>
                  </a:cubicBezTo>
                  <a:cubicBezTo>
                    <a:pt x="7459" y="8595"/>
                    <a:pt x="8953" y="8538"/>
                    <a:pt x="10033" y="8360"/>
                  </a:cubicBezTo>
                  <a:cubicBezTo>
                    <a:pt x="10381" y="5664"/>
                    <a:pt x="10526" y="2938"/>
                    <a:pt x="10497" y="241"/>
                  </a:cubicBezTo>
                  <a:cubicBezTo>
                    <a:pt x="8155" y="77"/>
                    <a:pt x="5813" y="0"/>
                    <a:pt x="3481"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3"/>
            <p:cNvSpPr/>
            <p:nvPr/>
          </p:nvSpPr>
          <p:spPr>
            <a:xfrm>
              <a:off x="2658707" y="1812141"/>
              <a:ext cx="250603" cy="294415"/>
            </a:xfrm>
            <a:custGeom>
              <a:avLst/>
              <a:gdLst/>
              <a:ahLst/>
              <a:cxnLst/>
              <a:rect l="l" t="t" r="r" b="b"/>
              <a:pathLst>
                <a:path w="4147" h="4872" extrusionOk="0">
                  <a:moveTo>
                    <a:pt x="870" y="0"/>
                  </a:moveTo>
                  <a:lnTo>
                    <a:pt x="0" y="1421"/>
                  </a:lnTo>
                  <a:lnTo>
                    <a:pt x="3567" y="4872"/>
                  </a:lnTo>
                  <a:lnTo>
                    <a:pt x="4147" y="3451"/>
                  </a:lnTo>
                  <a:cubicBezTo>
                    <a:pt x="3161" y="2204"/>
                    <a:pt x="2059" y="1073"/>
                    <a:pt x="870"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3"/>
            <p:cNvSpPr/>
            <p:nvPr/>
          </p:nvSpPr>
          <p:spPr>
            <a:xfrm>
              <a:off x="2825131" y="1792863"/>
              <a:ext cx="254169" cy="294415"/>
            </a:xfrm>
            <a:custGeom>
              <a:avLst/>
              <a:gdLst/>
              <a:ahLst/>
              <a:cxnLst/>
              <a:rect l="l" t="t" r="r" b="b"/>
              <a:pathLst>
                <a:path w="4206" h="4872" extrusionOk="0">
                  <a:moveTo>
                    <a:pt x="3306" y="0"/>
                  </a:moveTo>
                  <a:cubicBezTo>
                    <a:pt x="2118" y="1073"/>
                    <a:pt x="1016" y="2233"/>
                    <a:pt x="1" y="3480"/>
                  </a:cubicBezTo>
                  <a:lnTo>
                    <a:pt x="1422" y="4872"/>
                  </a:lnTo>
                  <a:lnTo>
                    <a:pt x="4205" y="696"/>
                  </a:lnTo>
                  <a:lnTo>
                    <a:pt x="3306"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3"/>
            <p:cNvSpPr/>
            <p:nvPr/>
          </p:nvSpPr>
          <p:spPr>
            <a:xfrm>
              <a:off x="2110244" y="1801626"/>
              <a:ext cx="254169" cy="452137"/>
            </a:xfrm>
            <a:custGeom>
              <a:avLst/>
              <a:gdLst/>
              <a:ahLst/>
              <a:cxnLst/>
              <a:rect l="l" t="t" r="r" b="b"/>
              <a:pathLst>
                <a:path w="4206" h="7482" extrusionOk="0">
                  <a:moveTo>
                    <a:pt x="2349" y="0"/>
                  </a:moveTo>
                  <a:cubicBezTo>
                    <a:pt x="1132" y="2262"/>
                    <a:pt x="1" y="6032"/>
                    <a:pt x="1" y="6032"/>
                  </a:cubicBezTo>
                  <a:lnTo>
                    <a:pt x="1509" y="7481"/>
                  </a:lnTo>
                  <a:lnTo>
                    <a:pt x="4205" y="1247"/>
                  </a:lnTo>
                  <a:lnTo>
                    <a:pt x="2349"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3"/>
            <p:cNvSpPr/>
            <p:nvPr/>
          </p:nvSpPr>
          <p:spPr>
            <a:xfrm>
              <a:off x="1985879" y="1813893"/>
              <a:ext cx="252356" cy="452137"/>
            </a:xfrm>
            <a:custGeom>
              <a:avLst/>
              <a:gdLst/>
              <a:ahLst/>
              <a:cxnLst/>
              <a:rect l="l" t="t" r="r" b="b"/>
              <a:pathLst>
                <a:path w="4176" h="7482" extrusionOk="0">
                  <a:moveTo>
                    <a:pt x="2320" y="0"/>
                  </a:moveTo>
                  <a:cubicBezTo>
                    <a:pt x="1131" y="2262"/>
                    <a:pt x="0" y="6031"/>
                    <a:pt x="0" y="6031"/>
                  </a:cubicBezTo>
                  <a:lnTo>
                    <a:pt x="1508" y="7481"/>
                  </a:lnTo>
                  <a:lnTo>
                    <a:pt x="4175" y="1247"/>
                  </a:lnTo>
                  <a:lnTo>
                    <a:pt x="2320"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3"/>
            <p:cNvSpPr/>
            <p:nvPr/>
          </p:nvSpPr>
          <p:spPr>
            <a:xfrm>
              <a:off x="1796612" y="1833170"/>
              <a:ext cx="159535" cy="429355"/>
            </a:xfrm>
            <a:custGeom>
              <a:avLst/>
              <a:gdLst/>
              <a:ahLst/>
              <a:cxnLst/>
              <a:rect l="l" t="t" r="r" b="b"/>
              <a:pathLst>
                <a:path w="2640" h="7105" extrusionOk="0">
                  <a:moveTo>
                    <a:pt x="88" y="0"/>
                  </a:moveTo>
                  <a:lnTo>
                    <a:pt x="88" y="0"/>
                  </a:lnTo>
                  <a:cubicBezTo>
                    <a:pt x="1" y="2581"/>
                    <a:pt x="639" y="6466"/>
                    <a:pt x="639" y="6466"/>
                  </a:cubicBezTo>
                  <a:lnTo>
                    <a:pt x="2639" y="7104"/>
                  </a:lnTo>
                  <a:lnTo>
                    <a:pt x="2320" y="319"/>
                  </a:lnTo>
                  <a:lnTo>
                    <a:pt x="88"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3"/>
            <p:cNvSpPr/>
            <p:nvPr/>
          </p:nvSpPr>
          <p:spPr>
            <a:xfrm>
              <a:off x="1398861" y="1936567"/>
              <a:ext cx="1690952" cy="1853872"/>
            </a:xfrm>
            <a:custGeom>
              <a:avLst/>
              <a:gdLst/>
              <a:ahLst/>
              <a:cxnLst/>
              <a:rect l="l" t="t" r="r" b="b"/>
              <a:pathLst>
                <a:path w="27982" h="30678" extrusionOk="0">
                  <a:moveTo>
                    <a:pt x="27981" y="0"/>
                  </a:moveTo>
                  <a:cubicBezTo>
                    <a:pt x="23893" y="841"/>
                    <a:pt x="19196" y="3683"/>
                    <a:pt x="14034" y="3683"/>
                  </a:cubicBezTo>
                  <a:cubicBezTo>
                    <a:pt x="9337" y="3654"/>
                    <a:pt x="4640" y="3161"/>
                    <a:pt x="1" y="2233"/>
                  </a:cubicBezTo>
                  <a:lnTo>
                    <a:pt x="1" y="2233"/>
                  </a:lnTo>
                  <a:cubicBezTo>
                    <a:pt x="1" y="13628"/>
                    <a:pt x="407" y="30039"/>
                    <a:pt x="407" y="30039"/>
                  </a:cubicBezTo>
                  <a:cubicBezTo>
                    <a:pt x="407" y="30329"/>
                    <a:pt x="3074" y="30561"/>
                    <a:pt x="6728" y="30677"/>
                  </a:cubicBezTo>
                  <a:cubicBezTo>
                    <a:pt x="8380" y="29923"/>
                    <a:pt x="10787" y="29430"/>
                    <a:pt x="13455" y="29430"/>
                  </a:cubicBezTo>
                  <a:cubicBezTo>
                    <a:pt x="16122" y="29430"/>
                    <a:pt x="18587" y="29923"/>
                    <a:pt x="20239" y="30677"/>
                  </a:cubicBezTo>
                  <a:cubicBezTo>
                    <a:pt x="24328" y="30590"/>
                    <a:pt x="27430" y="30358"/>
                    <a:pt x="27430" y="30039"/>
                  </a:cubicBezTo>
                  <a:cubicBezTo>
                    <a:pt x="27430" y="30039"/>
                    <a:pt x="27952" y="11453"/>
                    <a:pt x="27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3"/>
            <p:cNvSpPr/>
            <p:nvPr/>
          </p:nvSpPr>
          <p:spPr>
            <a:xfrm>
              <a:off x="1628435" y="1449015"/>
              <a:ext cx="639591" cy="548886"/>
            </a:xfrm>
            <a:custGeom>
              <a:avLst/>
              <a:gdLst/>
              <a:ahLst/>
              <a:cxnLst/>
              <a:rect l="l" t="t" r="r" b="b"/>
              <a:pathLst>
                <a:path w="10584" h="9083" extrusionOk="0">
                  <a:moveTo>
                    <a:pt x="5805" y="0"/>
                  </a:moveTo>
                  <a:cubicBezTo>
                    <a:pt x="3268" y="0"/>
                    <a:pt x="580" y="355"/>
                    <a:pt x="580" y="355"/>
                  </a:cubicBezTo>
                  <a:cubicBezTo>
                    <a:pt x="0" y="3545"/>
                    <a:pt x="696" y="9083"/>
                    <a:pt x="696" y="9083"/>
                  </a:cubicBezTo>
                  <a:cubicBezTo>
                    <a:pt x="696" y="9083"/>
                    <a:pt x="7742" y="8039"/>
                    <a:pt x="10583" y="6531"/>
                  </a:cubicBezTo>
                  <a:cubicBezTo>
                    <a:pt x="10119" y="4444"/>
                    <a:pt x="9250" y="2385"/>
                    <a:pt x="8032" y="123"/>
                  </a:cubicBezTo>
                  <a:cubicBezTo>
                    <a:pt x="7360" y="34"/>
                    <a:pt x="6590" y="0"/>
                    <a:pt x="5805" y="0"/>
                  </a:cubicBezTo>
                  <a:close/>
                </a:path>
              </a:pathLst>
            </a:custGeom>
            <a:solidFill>
              <a:srgbClr val="EFC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3"/>
            <p:cNvSpPr/>
            <p:nvPr/>
          </p:nvSpPr>
          <p:spPr>
            <a:xfrm>
              <a:off x="1970106" y="1447685"/>
              <a:ext cx="290910" cy="369771"/>
            </a:xfrm>
            <a:custGeom>
              <a:avLst/>
              <a:gdLst/>
              <a:ahLst/>
              <a:cxnLst/>
              <a:rect l="l" t="t" r="r" b="b"/>
              <a:pathLst>
                <a:path w="4814" h="6119" extrusionOk="0">
                  <a:moveTo>
                    <a:pt x="0" y="0"/>
                  </a:moveTo>
                  <a:cubicBezTo>
                    <a:pt x="493" y="1044"/>
                    <a:pt x="1102" y="2030"/>
                    <a:pt x="1769" y="2929"/>
                  </a:cubicBezTo>
                  <a:cubicBezTo>
                    <a:pt x="2639" y="4118"/>
                    <a:pt x="3654" y="5191"/>
                    <a:pt x="4813" y="6118"/>
                  </a:cubicBezTo>
                  <a:cubicBezTo>
                    <a:pt x="4262" y="4031"/>
                    <a:pt x="3422" y="2001"/>
                    <a:pt x="2378" y="116"/>
                  </a:cubicBezTo>
                  <a:cubicBezTo>
                    <a:pt x="1595" y="29"/>
                    <a:pt x="783" y="0"/>
                    <a:pt x="0" y="0"/>
                  </a:cubicBezTo>
                  <a:close/>
                </a:path>
              </a:pathLst>
            </a:custGeom>
            <a:solidFill>
              <a:srgbClr val="F4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3"/>
            <p:cNvSpPr/>
            <p:nvPr/>
          </p:nvSpPr>
          <p:spPr>
            <a:xfrm>
              <a:off x="1658167" y="1447867"/>
              <a:ext cx="431108" cy="64721"/>
            </a:xfrm>
            <a:custGeom>
              <a:avLst/>
              <a:gdLst/>
              <a:ahLst/>
              <a:cxnLst/>
              <a:rect l="l" t="t" r="r" b="b"/>
              <a:pathLst>
                <a:path w="7134" h="1071" extrusionOk="0">
                  <a:moveTo>
                    <a:pt x="5231" y="0"/>
                  </a:moveTo>
                  <a:cubicBezTo>
                    <a:pt x="2723" y="0"/>
                    <a:pt x="88" y="345"/>
                    <a:pt x="88" y="345"/>
                  </a:cubicBezTo>
                  <a:cubicBezTo>
                    <a:pt x="59" y="490"/>
                    <a:pt x="30" y="664"/>
                    <a:pt x="1" y="809"/>
                  </a:cubicBezTo>
                  <a:cubicBezTo>
                    <a:pt x="900" y="983"/>
                    <a:pt x="1828" y="1070"/>
                    <a:pt x="2727" y="1070"/>
                  </a:cubicBezTo>
                  <a:cubicBezTo>
                    <a:pt x="4843" y="1070"/>
                    <a:pt x="6641" y="635"/>
                    <a:pt x="7134" y="84"/>
                  </a:cubicBezTo>
                  <a:cubicBezTo>
                    <a:pt x="6542" y="24"/>
                    <a:pt x="5891" y="0"/>
                    <a:pt x="5231" y="0"/>
                  </a:cubicBezTo>
                  <a:close/>
                </a:path>
              </a:pathLst>
            </a:custGeom>
            <a:solidFill>
              <a:srgbClr val="F4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3"/>
            <p:cNvSpPr/>
            <p:nvPr/>
          </p:nvSpPr>
          <p:spPr>
            <a:xfrm>
              <a:off x="1679196" y="1521229"/>
              <a:ext cx="480177" cy="622066"/>
            </a:xfrm>
            <a:custGeom>
              <a:avLst/>
              <a:gdLst/>
              <a:ahLst/>
              <a:cxnLst/>
              <a:rect l="l" t="t" r="r" b="b"/>
              <a:pathLst>
                <a:path w="7946" h="10294" extrusionOk="0">
                  <a:moveTo>
                    <a:pt x="2934" y="0"/>
                  </a:moveTo>
                  <a:cubicBezTo>
                    <a:pt x="2913" y="0"/>
                    <a:pt x="2892" y="1"/>
                    <a:pt x="2871" y="1"/>
                  </a:cubicBezTo>
                  <a:cubicBezTo>
                    <a:pt x="2610" y="30"/>
                    <a:pt x="2350" y="88"/>
                    <a:pt x="2118" y="233"/>
                  </a:cubicBezTo>
                  <a:cubicBezTo>
                    <a:pt x="1886" y="349"/>
                    <a:pt x="1741" y="581"/>
                    <a:pt x="1683" y="842"/>
                  </a:cubicBezTo>
                  <a:cubicBezTo>
                    <a:pt x="1683" y="871"/>
                    <a:pt x="1683" y="900"/>
                    <a:pt x="1654" y="929"/>
                  </a:cubicBezTo>
                  <a:cubicBezTo>
                    <a:pt x="1625" y="958"/>
                    <a:pt x="1596" y="987"/>
                    <a:pt x="1567" y="987"/>
                  </a:cubicBezTo>
                  <a:cubicBezTo>
                    <a:pt x="320" y="1393"/>
                    <a:pt x="1" y="3017"/>
                    <a:pt x="1016" y="3858"/>
                  </a:cubicBezTo>
                  <a:cubicBezTo>
                    <a:pt x="1451" y="4206"/>
                    <a:pt x="2031" y="4322"/>
                    <a:pt x="2495" y="4640"/>
                  </a:cubicBezTo>
                  <a:cubicBezTo>
                    <a:pt x="3103" y="5017"/>
                    <a:pt x="2813" y="8497"/>
                    <a:pt x="3306" y="9541"/>
                  </a:cubicBezTo>
                  <a:cubicBezTo>
                    <a:pt x="3422" y="9860"/>
                    <a:pt x="3683" y="10121"/>
                    <a:pt x="4002" y="10266"/>
                  </a:cubicBezTo>
                  <a:cubicBezTo>
                    <a:pt x="4103" y="10284"/>
                    <a:pt x="4204" y="10294"/>
                    <a:pt x="4304" y="10294"/>
                  </a:cubicBezTo>
                  <a:cubicBezTo>
                    <a:pt x="4520" y="10294"/>
                    <a:pt x="4732" y="10249"/>
                    <a:pt x="4930" y="10150"/>
                  </a:cubicBezTo>
                  <a:cubicBezTo>
                    <a:pt x="5713" y="9889"/>
                    <a:pt x="6409" y="9396"/>
                    <a:pt x="6902" y="8758"/>
                  </a:cubicBezTo>
                  <a:cubicBezTo>
                    <a:pt x="7163" y="8410"/>
                    <a:pt x="7366" y="8004"/>
                    <a:pt x="7511" y="7598"/>
                  </a:cubicBezTo>
                  <a:cubicBezTo>
                    <a:pt x="7714" y="7163"/>
                    <a:pt x="7859" y="6670"/>
                    <a:pt x="7888" y="6177"/>
                  </a:cubicBezTo>
                  <a:cubicBezTo>
                    <a:pt x="7946" y="5684"/>
                    <a:pt x="7714" y="5191"/>
                    <a:pt x="7337" y="4872"/>
                  </a:cubicBezTo>
                  <a:cubicBezTo>
                    <a:pt x="7279" y="4843"/>
                    <a:pt x="7250" y="4814"/>
                    <a:pt x="7221" y="4785"/>
                  </a:cubicBezTo>
                  <a:cubicBezTo>
                    <a:pt x="7192" y="4727"/>
                    <a:pt x="7163" y="4669"/>
                    <a:pt x="7163" y="4611"/>
                  </a:cubicBezTo>
                  <a:cubicBezTo>
                    <a:pt x="7076" y="4148"/>
                    <a:pt x="6960" y="3713"/>
                    <a:pt x="6786" y="3307"/>
                  </a:cubicBezTo>
                  <a:cubicBezTo>
                    <a:pt x="6612" y="2872"/>
                    <a:pt x="6264" y="2524"/>
                    <a:pt x="5829" y="2379"/>
                  </a:cubicBezTo>
                  <a:cubicBezTo>
                    <a:pt x="5742" y="2350"/>
                    <a:pt x="5655" y="2321"/>
                    <a:pt x="5568" y="2292"/>
                  </a:cubicBezTo>
                  <a:cubicBezTo>
                    <a:pt x="5452" y="2176"/>
                    <a:pt x="5394" y="2031"/>
                    <a:pt x="5394" y="1886"/>
                  </a:cubicBezTo>
                  <a:cubicBezTo>
                    <a:pt x="5081" y="775"/>
                    <a:pt x="4069" y="0"/>
                    <a:pt x="2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3"/>
            <p:cNvSpPr/>
            <p:nvPr/>
          </p:nvSpPr>
          <p:spPr>
            <a:xfrm>
              <a:off x="1710741" y="1549329"/>
              <a:ext cx="448632" cy="593966"/>
            </a:xfrm>
            <a:custGeom>
              <a:avLst/>
              <a:gdLst/>
              <a:ahLst/>
              <a:cxnLst/>
              <a:rect l="l" t="t" r="r" b="b"/>
              <a:pathLst>
                <a:path w="7424" h="9829" extrusionOk="0">
                  <a:moveTo>
                    <a:pt x="3857" y="0"/>
                  </a:moveTo>
                  <a:lnTo>
                    <a:pt x="3857" y="0"/>
                  </a:lnTo>
                  <a:cubicBezTo>
                    <a:pt x="3944" y="174"/>
                    <a:pt x="4031" y="377"/>
                    <a:pt x="4089" y="580"/>
                  </a:cubicBezTo>
                  <a:cubicBezTo>
                    <a:pt x="4437" y="1827"/>
                    <a:pt x="3683" y="3132"/>
                    <a:pt x="2407" y="3480"/>
                  </a:cubicBezTo>
                  <a:cubicBezTo>
                    <a:pt x="2213" y="3530"/>
                    <a:pt x="2015" y="3554"/>
                    <a:pt x="1820" y="3554"/>
                  </a:cubicBezTo>
                  <a:cubicBezTo>
                    <a:pt x="1113" y="3554"/>
                    <a:pt x="432" y="3235"/>
                    <a:pt x="1" y="2668"/>
                  </a:cubicBezTo>
                  <a:lnTo>
                    <a:pt x="1" y="2668"/>
                  </a:lnTo>
                  <a:cubicBezTo>
                    <a:pt x="88" y="2929"/>
                    <a:pt x="262" y="3190"/>
                    <a:pt x="494" y="3393"/>
                  </a:cubicBezTo>
                  <a:cubicBezTo>
                    <a:pt x="929" y="3741"/>
                    <a:pt x="1509" y="3857"/>
                    <a:pt x="1973" y="4175"/>
                  </a:cubicBezTo>
                  <a:cubicBezTo>
                    <a:pt x="2581" y="4552"/>
                    <a:pt x="2291" y="8032"/>
                    <a:pt x="2784" y="9076"/>
                  </a:cubicBezTo>
                  <a:cubicBezTo>
                    <a:pt x="2900" y="9395"/>
                    <a:pt x="3161" y="9656"/>
                    <a:pt x="3480" y="9801"/>
                  </a:cubicBezTo>
                  <a:cubicBezTo>
                    <a:pt x="3581" y="9819"/>
                    <a:pt x="3682" y="9829"/>
                    <a:pt x="3782" y="9829"/>
                  </a:cubicBezTo>
                  <a:cubicBezTo>
                    <a:pt x="3998" y="9829"/>
                    <a:pt x="4210" y="9784"/>
                    <a:pt x="4408" y="9685"/>
                  </a:cubicBezTo>
                  <a:cubicBezTo>
                    <a:pt x="5191" y="9424"/>
                    <a:pt x="5887" y="8931"/>
                    <a:pt x="6380" y="8293"/>
                  </a:cubicBezTo>
                  <a:cubicBezTo>
                    <a:pt x="6641" y="7945"/>
                    <a:pt x="6844" y="7539"/>
                    <a:pt x="6989" y="7133"/>
                  </a:cubicBezTo>
                  <a:cubicBezTo>
                    <a:pt x="7192" y="6698"/>
                    <a:pt x="7337" y="6205"/>
                    <a:pt x="7366" y="5712"/>
                  </a:cubicBezTo>
                  <a:cubicBezTo>
                    <a:pt x="7424" y="5219"/>
                    <a:pt x="7192" y="4726"/>
                    <a:pt x="6815" y="4407"/>
                  </a:cubicBezTo>
                  <a:cubicBezTo>
                    <a:pt x="6757" y="4378"/>
                    <a:pt x="6728" y="4349"/>
                    <a:pt x="6699" y="4320"/>
                  </a:cubicBezTo>
                  <a:cubicBezTo>
                    <a:pt x="6670" y="4262"/>
                    <a:pt x="6641" y="4204"/>
                    <a:pt x="6641" y="4146"/>
                  </a:cubicBezTo>
                  <a:cubicBezTo>
                    <a:pt x="6554" y="3683"/>
                    <a:pt x="6438" y="3248"/>
                    <a:pt x="6264" y="2842"/>
                  </a:cubicBezTo>
                  <a:cubicBezTo>
                    <a:pt x="6090" y="2407"/>
                    <a:pt x="5742" y="2059"/>
                    <a:pt x="5307" y="1914"/>
                  </a:cubicBezTo>
                  <a:cubicBezTo>
                    <a:pt x="5220" y="1885"/>
                    <a:pt x="5133" y="1856"/>
                    <a:pt x="5046" y="1827"/>
                  </a:cubicBezTo>
                  <a:cubicBezTo>
                    <a:pt x="4930" y="1711"/>
                    <a:pt x="4872" y="1566"/>
                    <a:pt x="4872" y="1421"/>
                  </a:cubicBezTo>
                  <a:cubicBezTo>
                    <a:pt x="4698" y="841"/>
                    <a:pt x="4350" y="348"/>
                    <a:pt x="3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3"/>
            <p:cNvSpPr/>
            <p:nvPr/>
          </p:nvSpPr>
          <p:spPr>
            <a:xfrm>
              <a:off x="1669044" y="1894507"/>
              <a:ext cx="297618" cy="149625"/>
            </a:xfrm>
            <a:custGeom>
              <a:avLst/>
              <a:gdLst/>
              <a:ahLst/>
              <a:cxnLst/>
              <a:rect l="l" t="t" r="r" b="b"/>
              <a:pathLst>
                <a:path w="4925" h="2476" extrusionOk="0">
                  <a:moveTo>
                    <a:pt x="4199" y="0"/>
                  </a:moveTo>
                  <a:cubicBezTo>
                    <a:pt x="1996" y="1247"/>
                    <a:pt x="256" y="1479"/>
                    <a:pt x="111" y="1856"/>
                  </a:cubicBezTo>
                  <a:cubicBezTo>
                    <a:pt x="0" y="2166"/>
                    <a:pt x="278" y="2476"/>
                    <a:pt x="907" y="2476"/>
                  </a:cubicBezTo>
                  <a:cubicBezTo>
                    <a:pt x="1101" y="2476"/>
                    <a:pt x="1329" y="2446"/>
                    <a:pt x="1590" y="2378"/>
                  </a:cubicBezTo>
                  <a:cubicBezTo>
                    <a:pt x="2663" y="2088"/>
                    <a:pt x="3677" y="1682"/>
                    <a:pt x="4634" y="1131"/>
                  </a:cubicBezTo>
                  <a:cubicBezTo>
                    <a:pt x="4924" y="899"/>
                    <a:pt x="4199" y="0"/>
                    <a:pt x="4199"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3"/>
            <p:cNvSpPr/>
            <p:nvPr/>
          </p:nvSpPr>
          <p:spPr>
            <a:xfrm>
              <a:off x="1668983" y="1927804"/>
              <a:ext cx="288916" cy="116146"/>
            </a:xfrm>
            <a:custGeom>
              <a:avLst/>
              <a:gdLst/>
              <a:ahLst/>
              <a:cxnLst/>
              <a:rect l="l" t="t" r="r" b="b"/>
              <a:pathLst>
                <a:path w="4781" h="1922" extrusionOk="0">
                  <a:moveTo>
                    <a:pt x="4577" y="0"/>
                  </a:moveTo>
                  <a:cubicBezTo>
                    <a:pt x="3649" y="464"/>
                    <a:pt x="2693" y="841"/>
                    <a:pt x="1707" y="1102"/>
                  </a:cubicBezTo>
                  <a:cubicBezTo>
                    <a:pt x="1513" y="1171"/>
                    <a:pt x="1306" y="1207"/>
                    <a:pt x="1098" y="1207"/>
                  </a:cubicBezTo>
                  <a:cubicBezTo>
                    <a:pt x="871" y="1207"/>
                    <a:pt x="643" y="1164"/>
                    <a:pt x="431" y="1073"/>
                  </a:cubicBezTo>
                  <a:cubicBezTo>
                    <a:pt x="257" y="1160"/>
                    <a:pt x="141" y="1218"/>
                    <a:pt x="112" y="1305"/>
                  </a:cubicBezTo>
                  <a:cubicBezTo>
                    <a:pt x="0" y="1596"/>
                    <a:pt x="285" y="1921"/>
                    <a:pt x="928" y="1921"/>
                  </a:cubicBezTo>
                  <a:cubicBezTo>
                    <a:pt x="1118" y="1921"/>
                    <a:pt x="1339" y="1893"/>
                    <a:pt x="1591" y="1827"/>
                  </a:cubicBezTo>
                  <a:cubicBezTo>
                    <a:pt x="2664" y="1537"/>
                    <a:pt x="3707" y="1131"/>
                    <a:pt x="4664" y="580"/>
                  </a:cubicBezTo>
                  <a:cubicBezTo>
                    <a:pt x="4780" y="464"/>
                    <a:pt x="4693" y="203"/>
                    <a:pt x="4577"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3"/>
            <p:cNvSpPr/>
            <p:nvPr/>
          </p:nvSpPr>
          <p:spPr>
            <a:xfrm>
              <a:off x="1859701" y="1846163"/>
              <a:ext cx="247098" cy="412858"/>
            </a:xfrm>
            <a:custGeom>
              <a:avLst/>
              <a:gdLst/>
              <a:ahLst/>
              <a:cxnLst/>
              <a:rect l="l" t="t" r="r" b="b"/>
              <a:pathLst>
                <a:path w="4089" h="6832" extrusionOk="0">
                  <a:moveTo>
                    <a:pt x="1961" y="1"/>
                  </a:moveTo>
                  <a:cubicBezTo>
                    <a:pt x="1430" y="1"/>
                    <a:pt x="499" y="592"/>
                    <a:pt x="348" y="1119"/>
                  </a:cubicBezTo>
                  <a:cubicBezTo>
                    <a:pt x="58" y="2250"/>
                    <a:pt x="0" y="3410"/>
                    <a:pt x="145" y="4570"/>
                  </a:cubicBezTo>
                  <a:cubicBezTo>
                    <a:pt x="232" y="5150"/>
                    <a:pt x="1189" y="6106"/>
                    <a:pt x="1131" y="6831"/>
                  </a:cubicBezTo>
                  <a:lnTo>
                    <a:pt x="3654" y="6657"/>
                  </a:lnTo>
                  <a:cubicBezTo>
                    <a:pt x="4089" y="3642"/>
                    <a:pt x="2581" y="278"/>
                    <a:pt x="2175" y="46"/>
                  </a:cubicBezTo>
                  <a:cubicBezTo>
                    <a:pt x="2116" y="15"/>
                    <a:pt x="2043" y="1"/>
                    <a:pt x="1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3"/>
            <p:cNvSpPr/>
            <p:nvPr/>
          </p:nvSpPr>
          <p:spPr>
            <a:xfrm>
              <a:off x="1878978" y="1846163"/>
              <a:ext cx="154217" cy="92518"/>
            </a:xfrm>
            <a:custGeom>
              <a:avLst/>
              <a:gdLst/>
              <a:ahLst/>
              <a:cxnLst/>
              <a:rect l="l" t="t" r="r" b="b"/>
              <a:pathLst>
                <a:path w="2552" h="1531" extrusionOk="0">
                  <a:moveTo>
                    <a:pt x="1642" y="1"/>
                  </a:moveTo>
                  <a:cubicBezTo>
                    <a:pt x="1111" y="1"/>
                    <a:pt x="180" y="592"/>
                    <a:pt x="29" y="1119"/>
                  </a:cubicBezTo>
                  <a:lnTo>
                    <a:pt x="0" y="1322"/>
                  </a:lnTo>
                  <a:cubicBezTo>
                    <a:pt x="329" y="1448"/>
                    <a:pt x="679" y="1531"/>
                    <a:pt x="1032" y="1531"/>
                  </a:cubicBezTo>
                  <a:cubicBezTo>
                    <a:pt x="1084" y="1531"/>
                    <a:pt x="1137" y="1529"/>
                    <a:pt x="1189" y="1525"/>
                  </a:cubicBezTo>
                  <a:cubicBezTo>
                    <a:pt x="1247" y="1529"/>
                    <a:pt x="1305" y="1531"/>
                    <a:pt x="1363" y="1531"/>
                  </a:cubicBezTo>
                  <a:cubicBezTo>
                    <a:pt x="1769" y="1531"/>
                    <a:pt x="2171" y="1442"/>
                    <a:pt x="2552" y="1264"/>
                  </a:cubicBezTo>
                  <a:cubicBezTo>
                    <a:pt x="2407" y="829"/>
                    <a:pt x="2175" y="394"/>
                    <a:pt x="1856" y="46"/>
                  </a:cubicBezTo>
                  <a:cubicBezTo>
                    <a:pt x="1797" y="15"/>
                    <a:pt x="1724" y="1"/>
                    <a:pt x="1642" y="1"/>
                  </a:cubicBezTo>
                  <a:close/>
                </a:path>
              </a:pathLst>
            </a:custGeom>
            <a:solidFill>
              <a:srgbClr val="382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3"/>
            <p:cNvSpPr/>
            <p:nvPr/>
          </p:nvSpPr>
          <p:spPr>
            <a:xfrm>
              <a:off x="1880730" y="1847190"/>
              <a:ext cx="226069" cy="411830"/>
            </a:xfrm>
            <a:custGeom>
              <a:avLst/>
              <a:gdLst/>
              <a:ahLst/>
              <a:cxnLst/>
              <a:rect l="l" t="t" r="r" b="b"/>
              <a:pathLst>
                <a:path w="3741" h="6815" extrusionOk="0">
                  <a:moveTo>
                    <a:pt x="1740" y="0"/>
                  </a:moveTo>
                  <a:cubicBezTo>
                    <a:pt x="1421" y="116"/>
                    <a:pt x="1305" y="899"/>
                    <a:pt x="1305" y="1450"/>
                  </a:cubicBezTo>
                  <a:cubicBezTo>
                    <a:pt x="1305" y="2465"/>
                    <a:pt x="1537" y="3480"/>
                    <a:pt x="2030" y="4408"/>
                  </a:cubicBezTo>
                  <a:cubicBezTo>
                    <a:pt x="1683" y="5021"/>
                    <a:pt x="649" y="5046"/>
                    <a:pt x="260" y="5046"/>
                  </a:cubicBezTo>
                  <a:cubicBezTo>
                    <a:pt x="226" y="5046"/>
                    <a:pt x="198" y="5046"/>
                    <a:pt x="174" y="5046"/>
                  </a:cubicBezTo>
                  <a:cubicBezTo>
                    <a:pt x="116" y="5046"/>
                    <a:pt x="58" y="5046"/>
                    <a:pt x="0" y="5017"/>
                  </a:cubicBezTo>
                  <a:lnTo>
                    <a:pt x="0" y="5017"/>
                  </a:lnTo>
                  <a:cubicBezTo>
                    <a:pt x="290" y="5567"/>
                    <a:pt x="870" y="6263"/>
                    <a:pt x="812" y="6814"/>
                  </a:cubicBezTo>
                  <a:lnTo>
                    <a:pt x="3306" y="6640"/>
                  </a:lnTo>
                  <a:cubicBezTo>
                    <a:pt x="3741" y="3625"/>
                    <a:pt x="2233" y="261"/>
                    <a:pt x="1827" y="29"/>
                  </a:cubicBezTo>
                  <a:cubicBezTo>
                    <a:pt x="1798" y="0"/>
                    <a:pt x="1769"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3"/>
            <p:cNvSpPr/>
            <p:nvPr/>
          </p:nvSpPr>
          <p:spPr>
            <a:xfrm>
              <a:off x="1963097" y="1862902"/>
              <a:ext cx="77109" cy="200084"/>
            </a:xfrm>
            <a:custGeom>
              <a:avLst/>
              <a:gdLst/>
              <a:ahLst/>
              <a:cxnLst/>
              <a:rect l="l" t="t" r="r" b="b"/>
              <a:pathLst>
                <a:path w="1276" h="3311" extrusionOk="0">
                  <a:moveTo>
                    <a:pt x="364" y="0"/>
                  </a:moveTo>
                  <a:cubicBezTo>
                    <a:pt x="359" y="0"/>
                    <a:pt x="353" y="1"/>
                    <a:pt x="348" y="1"/>
                  </a:cubicBezTo>
                  <a:cubicBezTo>
                    <a:pt x="87" y="59"/>
                    <a:pt x="0" y="842"/>
                    <a:pt x="174" y="1741"/>
                  </a:cubicBezTo>
                  <a:cubicBezTo>
                    <a:pt x="341" y="2633"/>
                    <a:pt x="642" y="3310"/>
                    <a:pt x="897" y="3310"/>
                  </a:cubicBezTo>
                  <a:cubicBezTo>
                    <a:pt x="908" y="3310"/>
                    <a:pt x="918" y="3309"/>
                    <a:pt x="928" y="3307"/>
                  </a:cubicBezTo>
                  <a:cubicBezTo>
                    <a:pt x="1189" y="3278"/>
                    <a:pt x="1276" y="2495"/>
                    <a:pt x="1102" y="1567"/>
                  </a:cubicBezTo>
                  <a:cubicBezTo>
                    <a:pt x="960" y="686"/>
                    <a:pt x="623" y="0"/>
                    <a:pt x="364"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3"/>
            <p:cNvSpPr/>
            <p:nvPr/>
          </p:nvSpPr>
          <p:spPr>
            <a:xfrm>
              <a:off x="1584623" y="1673695"/>
              <a:ext cx="150712" cy="354362"/>
            </a:xfrm>
            <a:custGeom>
              <a:avLst/>
              <a:gdLst/>
              <a:ahLst/>
              <a:cxnLst/>
              <a:rect l="l" t="t" r="r" b="b"/>
              <a:pathLst>
                <a:path w="2494" h="5864" extrusionOk="0">
                  <a:moveTo>
                    <a:pt x="116" y="1"/>
                  </a:moveTo>
                  <a:lnTo>
                    <a:pt x="0" y="117"/>
                  </a:lnTo>
                  <a:cubicBezTo>
                    <a:pt x="522" y="3422"/>
                    <a:pt x="1334" y="5713"/>
                    <a:pt x="1682" y="5829"/>
                  </a:cubicBezTo>
                  <a:cubicBezTo>
                    <a:pt x="1742" y="5852"/>
                    <a:pt x="1800" y="5863"/>
                    <a:pt x="1855" y="5863"/>
                  </a:cubicBezTo>
                  <a:cubicBezTo>
                    <a:pt x="2145" y="5863"/>
                    <a:pt x="2358" y="5549"/>
                    <a:pt x="2407" y="4988"/>
                  </a:cubicBezTo>
                  <a:cubicBezTo>
                    <a:pt x="2494" y="4321"/>
                    <a:pt x="116" y="1"/>
                    <a:pt x="116"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3"/>
            <p:cNvSpPr/>
            <p:nvPr/>
          </p:nvSpPr>
          <p:spPr>
            <a:xfrm>
              <a:off x="1588128" y="1701734"/>
              <a:ext cx="136693" cy="330673"/>
            </a:xfrm>
            <a:custGeom>
              <a:avLst/>
              <a:gdLst/>
              <a:ahLst/>
              <a:cxnLst/>
              <a:rect l="l" t="t" r="r" b="b"/>
              <a:pathLst>
                <a:path w="2262" h="5472" extrusionOk="0">
                  <a:moveTo>
                    <a:pt x="0" y="1"/>
                  </a:moveTo>
                  <a:lnTo>
                    <a:pt x="0" y="1"/>
                  </a:lnTo>
                  <a:cubicBezTo>
                    <a:pt x="493" y="3132"/>
                    <a:pt x="1247" y="5336"/>
                    <a:pt x="1566" y="5452"/>
                  </a:cubicBezTo>
                  <a:cubicBezTo>
                    <a:pt x="1610" y="5465"/>
                    <a:pt x="1655" y="5472"/>
                    <a:pt x="1699" y="5472"/>
                  </a:cubicBezTo>
                  <a:cubicBezTo>
                    <a:pt x="1941" y="5472"/>
                    <a:pt x="2164" y="5274"/>
                    <a:pt x="2262" y="4930"/>
                  </a:cubicBezTo>
                  <a:lnTo>
                    <a:pt x="2059" y="4930"/>
                  </a:lnTo>
                  <a:cubicBezTo>
                    <a:pt x="1711" y="4814"/>
                    <a:pt x="812" y="2842"/>
                    <a:pt x="0"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3"/>
            <p:cNvSpPr/>
            <p:nvPr/>
          </p:nvSpPr>
          <p:spPr>
            <a:xfrm>
              <a:off x="2259204" y="1361814"/>
              <a:ext cx="583512" cy="506464"/>
            </a:xfrm>
            <a:custGeom>
              <a:avLst/>
              <a:gdLst/>
              <a:ahLst/>
              <a:cxnLst/>
              <a:rect l="l" t="t" r="r" b="b"/>
              <a:pathLst>
                <a:path w="9656" h="8381" extrusionOk="0">
                  <a:moveTo>
                    <a:pt x="2512" y="1"/>
                  </a:moveTo>
                  <a:cubicBezTo>
                    <a:pt x="1195" y="1"/>
                    <a:pt x="261" y="30"/>
                    <a:pt x="261" y="30"/>
                  </a:cubicBezTo>
                  <a:cubicBezTo>
                    <a:pt x="261" y="30"/>
                    <a:pt x="0" y="5046"/>
                    <a:pt x="986" y="8148"/>
                  </a:cubicBezTo>
                  <a:cubicBezTo>
                    <a:pt x="986" y="8148"/>
                    <a:pt x="3241" y="8380"/>
                    <a:pt x="5621" y="8380"/>
                  </a:cubicBezTo>
                  <a:cubicBezTo>
                    <a:pt x="6811" y="8380"/>
                    <a:pt x="8032" y="8322"/>
                    <a:pt x="9018" y="8148"/>
                  </a:cubicBezTo>
                  <a:cubicBezTo>
                    <a:pt x="9424" y="5597"/>
                    <a:pt x="9627" y="3045"/>
                    <a:pt x="9656" y="494"/>
                  </a:cubicBezTo>
                  <a:cubicBezTo>
                    <a:pt x="7871" y="79"/>
                    <a:pt x="4675" y="1"/>
                    <a:pt x="2512" y="1"/>
                  </a:cubicBezTo>
                  <a:close/>
                </a:path>
              </a:pathLst>
            </a:custGeom>
            <a:solidFill>
              <a:srgbClr val="EFC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3"/>
            <p:cNvSpPr/>
            <p:nvPr/>
          </p:nvSpPr>
          <p:spPr>
            <a:xfrm>
              <a:off x="2609638" y="1367071"/>
              <a:ext cx="233079" cy="481929"/>
            </a:xfrm>
            <a:custGeom>
              <a:avLst/>
              <a:gdLst/>
              <a:ahLst/>
              <a:cxnLst/>
              <a:rect l="l" t="t" r="r" b="b"/>
              <a:pathLst>
                <a:path w="3857" h="7975" extrusionOk="0">
                  <a:moveTo>
                    <a:pt x="87" y="1"/>
                  </a:moveTo>
                  <a:cubicBezTo>
                    <a:pt x="29" y="407"/>
                    <a:pt x="0" y="812"/>
                    <a:pt x="0" y="1247"/>
                  </a:cubicBezTo>
                  <a:cubicBezTo>
                    <a:pt x="0" y="4466"/>
                    <a:pt x="1769" y="7887"/>
                    <a:pt x="3219" y="7974"/>
                  </a:cubicBezTo>
                  <a:cubicBezTo>
                    <a:pt x="3625" y="5452"/>
                    <a:pt x="3828" y="2929"/>
                    <a:pt x="3857" y="407"/>
                  </a:cubicBezTo>
                  <a:cubicBezTo>
                    <a:pt x="2610" y="175"/>
                    <a:pt x="1363" y="30"/>
                    <a:pt x="87" y="1"/>
                  </a:cubicBezTo>
                  <a:close/>
                </a:path>
              </a:pathLst>
            </a:custGeom>
            <a:solidFill>
              <a:srgbClr val="F4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3"/>
            <p:cNvSpPr/>
            <p:nvPr/>
          </p:nvSpPr>
          <p:spPr>
            <a:xfrm>
              <a:off x="2571385" y="1831357"/>
              <a:ext cx="353697" cy="404881"/>
            </a:xfrm>
            <a:custGeom>
              <a:avLst/>
              <a:gdLst/>
              <a:ahLst/>
              <a:cxnLst/>
              <a:rect l="l" t="t" r="r" b="b"/>
              <a:pathLst>
                <a:path w="5853" h="6700" extrusionOk="0">
                  <a:moveTo>
                    <a:pt x="1317" y="0"/>
                  </a:moveTo>
                  <a:cubicBezTo>
                    <a:pt x="487" y="0"/>
                    <a:pt x="1" y="1345"/>
                    <a:pt x="459" y="2408"/>
                  </a:cubicBezTo>
                  <a:cubicBezTo>
                    <a:pt x="952" y="3481"/>
                    <a:pt x="3243" y="6612"/>
                    <a:pt x="5244" y="6699"/>
                  </a:cubicBezTo>
                  <a:cubicBezTo>
                    <a:pt x="5244" y="6699"/>
                    <a:pt x="5853" y="4525"/>
                    <a:pt x="5766" y="4206"/>
                  </a:cubicBezTo>
                  <a:cubicBezTo>
                    <a:pt x="5679" y="3887"/>
                    <a:pt x="3011" y="900"/>
                    <a:pt x="1851" y="175"/>
                  </a:cubicBezTo>
                  <a:cubicBezTo>
                    <a:pt x="1663" y="54"/>
                    <a:pt x="1483" y="0"/>
                    <a:pt x="1317"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3"/>
            <p:cNvSpPr/>
            <p:nvPr/>
          </p:nvSpPr>
          <p:spPr>
            <a:xfrm>
              <a:off x="2618400" y="1824468"/>
              <a:ext cx="296167" cy="278582"/>
            </a:xfrm>
            <a:custGeom>
              <a:avLst/>
              <a:gdLst/>
              <a:ahLst/>
              <a:cxnLst/>
              <a:rect l="l" t="t" r="r" b="b"/>
              <a:pathLst>
                <a:path w="4901" h="4610" extrusionOk="0">
                  <a:moveTo>
                    <a:pt x="731" y="1"/>
                  </a:moveTo>
                  <a:cubicBezTo>
                    <a:pt x="450" y="1"/>
                    <a:pt x="173" y="122"/>
                    <a:pt x="0" y="347"/>
                  </a:cubicBezTo>
                  <a:cubicBezTo>
                    <a:pt x="522" y="1478"/>
                    <a:pt x="2784" y="4494"/>
                    <a:pt x="4785" y="4610"/>
                  </a:cubicBezTo>
                  <a:cubicBezTo>
                    <a:pt x="4785" y="4610"/>
                    <a:pt x="4843" y="4436"/>
                    <a:pt x="4901" y="4146"/>
                  </a:cubicBezTo>
                  <a:cubicBezTo>
                    <a:pt x="4437" y="3392"/>
                    <a:pt x="2291" y="811"/>
                    <a:pt x="1276" y="173"/>
                  </a:cubicBezTo>
                  <a:cubicBezTo>
                    <a:pt x="1112" y="56"/>
                    <a:pt x="920" y="1"/>
                    <a:pt x="73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3"/>
            <p:cNvSpPr/>
            <p:nvPr/>
          </p:nvSpPr>
          <p:spPr>
            <a:xfrm>
              <a:off x="2292501" y="1762950"/>
              <a:ext cx="467909" cy="518852"/>
            </a:xfrm>
            <a:custGeom>
              <a:avLst/>
              <a:gdLst/>
              <a:ahLst/>
              <a:cxnLst/>
              <a:rect l="l" t="t" r="r" b="b"/>
              <a:pathLst>
                <a:path w="7743" h="8586" extrusionOk="0">
                  <a:moveTo>
                    <a:pt x="3685" y="1"/>
                  </a:moveTo>
                  <a:cubicBezTo>
                    <a:pt x="2754" y="1"/>
                    <a:pt x="1228" y="512"/>
                    <a:pt x="667" y="843"/>
                  </a:cubicBezTo>
                  <a:cubicBezTo>
                    <a:pt x="0" y="1220"/>
                    <a:pt x="232" y="5222"/>
                    <a:pt x="464" y="8585"/>
                  </a:cubicBezTo>
                  <a:lnTo>
                    <a:pt x="7046" y="7657"/>
                  </a:lnTo>
                  <a:cubicBezTo>
                    <a:pt x="7046" y="7657"/>
                    <a:pt x="7162" y="6585"/>
                    <a:pt x="7191" y="5367"/>
                  </a:cubicBezTo>
                  <a:cubicBezTo>
                    <a:pt x="7742" y="5280"/>
                    <a:pt x="7191" y="1887"/>
                    <a:pt x="6930" y="1452"/>
                  </a:cubicBezTo>
                  <a:cubicBezTo>
                    <a:pt x="6466" y="669"/>
                    <a:pt x="4843" y="206"/>
                    <a:pt x="4031" y="32"/>
                  </a:cubicBezTo>
                  <a:cubicBezTo>
                    <a:pt x="3929" y="11"/>
                    <a:pt x="3813" y="1"/>
                    <a:pt x="368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3"/>
            <p:cNvSpPr/>
            <p:nvPr/>
          </p:nvSpPr>
          <p:spPr>
            <a:xfrm>
              <a:off x="2296006" y="1834379"/>
              <a:ext cx="212049" cy="447424"/>
            </a:xfrm>
            <a:custGeom>
              <a:avLst/>
              <a:gdLst/>
              <a:ahLst/>
              <a:cxnLst/>
              <a:rect l="l" t="t" r="r" b="b"/>
              <a:pathLst>
                <a:path w="3509" h="7404" extrusionOk="0">
                  <a:moveTo>
                    <a:pt x="918" y="1"/>
                  </a:moveTo>
                  <a:cubicBezTo>
                    <a:pt x="838" y="1"/>
                    <a:pt x="755" y="13"/>
                    <a:pt x="667" y="38"/>
                  </a:cubicBezTo>
                  <a:cubicBezTo>
                    <a:pt x="551" y="67"/>
                    <a:pt x="435" y="96"/>
                    <a:pt x="319" y="154"/>
                  </a:cubicBezTo>
                  <a:cubicBezTo>
                    <a:pt x="0" y="1401"/>
                    <a:pt x="203" y="4591"/>
                    <a:pt x="377" y="7403"/>
                  </a:cubicBezTo>
                  <a:lnTo>
                    <a:pt x="3480" y="6968"/>
                  </a:lnTo>
                  <a:cubicBezTo>
                    <a:pt x="3509" y="6359"/>
                    <a:pt x="3306" y="5547"/>
                    <a:pt x="3219" y="4852"/>
                  </a:cubicBezTo>
                  <a:cubicBezTo>
                    <a:pt x="2612" y="4631"/>
                    <a:pt x="2477" y="1"/>
                    <a:pt x="918"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3"/>
            <p:cNvSpPr/>
            <p:nvPr/>
          </p:nvSpPr>
          <p:spPr>
            <a:xfrm>
              <a:off x="2471192" y="2048665"/>
              <a:ext cx="290970" cy="149020"/>
            </a:xfrm>
            <a:custGeom>
              <a:avLst/>
              <a:gdLst/>
              <a:ahLst/>
              <a:cxnLst/>
              <a:rect l="l" t="t" r="r" b="b"/>
              <a:pathLst>
                <a:path w="4815" h="2466" extrusionOk="0">
                  <a:moveTo>
                    <a:pt x="2610" y="1"/>
                  </a:moveTo>
                  <a:cubicBezTo>
                    <a:pt x="2610" y="1"/>
                    <a:pt x="2581" y="581"/>
                    <a:pt x="2552" y="697"/>
                  </a:cubicBezTo>
                  <a:cubicBezTo>
                    <a:pt x="2502" y="797"/>
                    <a:pt x="1521" y="1287"/>
                    <a:pt x="487" y="1287"/>
                  </a:cubicBezTo>
                  <a:cubicBezTo>
                    <a:pt x="325" y="1287"/>
                    <a:pt x="162" y="1275"/>
                    <a:pt x="1" y="1248"/>
                  </a:cubicBezTo>
                  <a:lnTo>
                    <a:pt x="1" y="2465"/>
                  </a:lnTo>
                  <a:lnTo>
                    <a:pt x="4495" y="2088"/>
                  </a:lnTo>
                  <a:cubicBezTo>
                    <a:pt x="4495" y="2088"/>
                    <a:pt x="4814" y="572"/>
                    <a:pt x="4433" y="572"/>
                  </a:cubicBezTo>
                  <a:cubicBezTo>
                    <a:pt x="4417" y="572"/>
                    <a:pt x="4399" y="575"/>
                    <a:pt x="4379" y="581"/>
                  </a:cubicBezTo>
                  <a:cubicBezTo>
                    <a:pt x="4092" y="629"/>
                    <a:pt x="3804" y="650"/>
                    <a:pt x="3512" y="650"/>
                  </a:cubicBezTo>
                  <a:cubicBezTo>
                    <a:pt x="3274" y="650"/>
                    <a:pt x="3032" y="636"/>
                    <a:pt x="2784" y="610"/>
                  </a:cubicBezTo>
                  <a:cubicBezTo>
                    <a:pt x="2668" y="581"/>
                    <a:pt x="2610" y="1"/>
                    <a:pt x="2610"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3"/>
            <p:cNvSpPr/>
            <p:nvPr/>
          </p:nvSpPr>
          <p:spPr>
            <a:xfrm>
              <a:off x="2833893" y="1803378"/>
              <a:ext cx="297980" cy="425850"/>
            </a:xfrm>
            <a:custGeom>
              <a:avLst/>
              <a:gdLst/>
              <a:ahLst/>
              <a:cxnLst/>
              <a:rect l="l" t="t" r="r" b="b"/>
              <a:pathLst>
                <a:path w="4931" h="7047" extrusionOk="0">
                  <a:moveTo>
                    <a:pt x="3393" y="0"/>
                  </a:moveTo>
                  <a:cubicBezTo>
                    <a:pt x="3393" y="0"/>
                    <a:pt x="958" y="2639"/>
                    <a:pt x="494" y="3625"/>
                  </a:cubicBezTo>
                  <a:cubicBezTo>
                    <a:pt x="1" y="4582"/>
                    <a:pt x="929" y="7017"/>
                    <a:pt x="1422" y="7046"/>
                  </a:cubicBezTo>
                  <a:cubicBezTo>
                    <a:pt x="1915" y="7046"/>
                    <a:pt x="4263" y="3306"/>
                    <a:pt x="4930" y="870"/>
                  </a:cubicBezTo>
                  <a:lnTo>
                    <a:pt x="3393"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3"/>
            <p:cNvSpPr/>
            <p:nvPr/>
          </p:nvSpPr>
          <p:spPr>
            <a:xfrm>
              <a:off x="2830388" y="1848943"/>
              <a:ext cx="301485" cy="401316"/>
            </a:xfrm>
            <a:custGeom>
              <a:avLst/>
              <a:gdLst/>
              <a:ahLst/>
              <a:cxnLst/>
              <a:rect l="l" t="t" r="r" b="b"/>
              <a:pathLst>
                <a:path w="4989" h="6641" extrusionOk="0">
                  <a:moveTo>
                    <a:pt x="4785" y="0"/>
                  </a:moveTo>
                  <a:cubicBezTo>
                    <a:pt x="3509" y="2059"/>
                    <a:pt x="929" y="4060"/>
                    <a:pt x="523" y="4060"/>
                  </a:cubicBezTo>
                  <a:cubicBezTo>
                    <a:pt x="494" y="4060"/>
                    <a:pt x="30" y="3857"/>
                    <a:pt x="1" y="3857"/>
                  </a:cubicBezTo>
                  <a:cubicBezTo>
                    <a:pt x="117" y="5017"/>
                    <a:pt x="1132" y="6611"/>
                    <a:pt x="1509" y="6640"/>
                  </a:cubicBezTo>
                  <a:cubicBezTo>
                    <a:pt x="2002" y="6640"/>
                    <a:pt x="4321" y="2552"/>
                    <a:pt x="4988" y="116"/>
                  </a:cubicBezTo>
                  <a:lnTo>
                    <a:pt x="4785" y="0"/>
                  </a:ln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3"/>
            <p:cNvSpPr/>
            <p:nvPr/>
          </p:nvSpPr>
          <p:spPr>
            <a:xfrm>
              <a:off x="1882483" y="1850695"/>
              <a:ext cx="89436" cy="194705"/>
            </a:xfrm>
            <a:custGeom>
              <a:avLst/>
              <a:gdLst/>
              <a:ahLst/>
              <a:cxnLst/>
              <a:rect l="l" t="t" r="r" b="b"/>
              <a:pathLst>
                <a:path w="1480" h="3222" extrusionOk="0">
                  <a:moveTo>
                    <a:pt x="1479" y="0"/>
                  </a:moveTo>
                  <a:lnTo>
                    <a:pt x="1479" y="0"/>
                  </a:lnTo>
                  <a:cubicBezTo>
                    <a:pt x="1131" y="116"/>
                    <a:pt x="841" y="290"/>
                    <a:pt x="580" y="551"/>
                  </a:cubicBezTo>
                  <a:cubicBezTo>
                    <a:pt x="319" y="841"/>
                    <a:pt x="145" y="1247"/>
                    <a:pt x="116" y="1624"/>
                  </a:cubicBezTo>
                  <a:cubicBezTo>
                    <a:pt x="0" y="2552"/>
                    <a:pt x="29" y="3190"/>
                    <a:pt x="232" y="3219"/>
                  </a:cubicBezTo>
                  <a:cubicBezTo>
                    <a:pt x="239" y="3220"/>
                    <a:pt x="245" y="3221"/>
                    <a:pt x="252" y="3221"/>
                  </a:cubicBezTo>
                  <a:cubicBezTo>
                    <a:pt x="491" y="3221"/>
                    <a:pt x="964" y="2226"/>
                    <a:pt x="1189" y="928"/>
                  </a:cubicBezTo>
                  <a:cubicBezTo>
                    <a:pt x="1363" y="116"/>
                    <a:pt x="1450" y="261"/>
                    <a:pt x="1479"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3"/>
            <p:cNvSpPr/>
            <p:nvPr/>
          </p:nvSpPr>
          <p:spPr>
            <a:xfrm>
              <a:off x="1892998" y="1850695"/>
              <a:ext cx="78922" cy="89436"/>
            </a:xfrm>
            <a:custGeom>
              <a:avLst/>
              <a:gdLst/>
              <a:ahLst/>
              <a:cxnLst/>
              <a:rect l="l" t="t" r="r" b="b"/>
              <a:pathLst>
                <a:path w="1306" h="1480" extrusionOk="0">
                  <a:moveTo>
                    <a:pt x="1305" y="0"/>
                  </a:moveTo>
                  <a:lnTo>
                    <a:pt x="1305" y="0"/>
                  </a:lnTo>
                  <a:cubicBezTo>
                    <a:pt x="957" y="116"/>
                    <a:pt x="667" y="290"/>
                    <a:pt x="406" y="551"/>
                  </a:cubicBezTo>
                  <a:cubicBezTo>
                    <a:pt x="203" y="783"/>
                    <a:pt x="58" y="1044"/>
                    <a:pt x="0" y="1334"/>
                  </a:cubicBezTo>
                  <a:cubicBezTo>
                    <a:pt x="290" y="1421"/>
                    <a:pt x="609" y="1450"/>
                    <a:pt x="899" y="1479"/>
                  </a:cubicBezTo>
                  <a:cubicBezTo>
                    <a:pt x="957" y="1305"/>
                    <a:pt x="986" y="1102"/>
                    <a:pt x="1015" y="928"/>
                  </a:cubicBezTo>
                  <a:cubicBezTo>
                    <a:pt x="1189" y="116"/>
                    <a:pt x="1276" y="290"/>
                    <a:pt x="1305"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3"/>
            <p:cNvSpPr/>
            <p:nvPr/>
          </p:nvSpPr>
          <p:spPr>
            <a:xfrm>
              <a:off x="1878978" y="1742041"/>
              <a:ext cx="92941" cy="184070"/>
            </a:xfrm>
            <a:custGeom>
              <a:avLst/>
              <a:gdLst/>
              <a:ahLst/>
              <a:cxnLst/>
              <a:rect l="l" t="t" r="r" b="b"/>
              <a:pathLst>
                <a:path w="1538" h="3046" extrusionOk="0">
                  <a:moveTo>
                    <a:pt x="435" y="1"/>
                  </a:moveTo>
                  <a:lnTo>
                    <a:pt x="0" y="725"/>
                  </a:lnTo>
                  <a:cubicBezTo>
                    <a:pt x="348" y="1450"/>
                    <a:pt x="493" y="2233"/>
                    <a:pt x="464" y="3045"/>
                  </a:cubicBezTo>
                  <a:cubicBezTo>
                    <a:pt x="870" y="2494"/>
                    <a:pt x="1247" y="1943"/>
                    <a:pt x="1537" y="1798"/>
                  </a:cubicBezTo>
                  <a:lnTo>
                    <a:pt x="435" y="1"/>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3"/>
            <p:cNvSpPr/>
            <p:nvPr/>
          </p:nvSpPr>
          <p:spPr>
            <a:xfrm>
              <a:off x="1728265" y="1632663"/>
              <a:ext cx="203347" cy="253141"/>
            </a:xfrm>
            <a:custGeom>
              <a:avLst/>
              <a:gdLst/>
              <a:ahLst/>
              <a:cxnLst/>
              <a:rect l="l" t="t" r="r" b="b"/>
              <a:pathLst>
                <a:path w="3365" h="4189" extrusionOk="0">
                  <a:moveTo>
                    <a:pt x="1381" y="0"/>
                  </a:moveTo>
                  <a:cubicBezTo>
                    <a:pt x="1278" y="0"/>
                    <a:pt x="1175" y="22"/>
                    <a:pt x="1074" y="71"/>
                  </a:cubicBezTo>
                  <a:cubicBezTo>
                    <a:pt x="1" y="593"/>
                    <a:pt x="349" y="1811"/>
                    <a:pt x="581" y="2391"/>
                  </a:cubicBezTo>
                  <a:cubicBezTo>
                    <a:pt x="813" y="2941"/>
                    <a:pt x="1538" y="3956"/>
                    <a:pt x="2581" y="4188"/>
                  </a:cubicBezTo>
                  <a:cubicBezTo>
                    <a:pt x="2581" y="4188"/>
                    <a:pt x="3364" y="2333"/>
                    <a:pt x="3074" y="1637"/>
                  </a:cubicBezTo>
                  <a:cubicBezTo>
                    <a:pt x="2797" y="1005"/>
                    <a:pt x="2079" y="0"/>
                    <a:pt x="1381"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3"/>
            <p:cNvSpPr/>
            <p:nvPr/>
          </p:nvSpPr>
          <p:spPr>
            <a:xfrm>
              <a:off x="1761562" y="1605348"/>
              <a:ext cx="171802" cy="178812"/>
            </a:xfrm>
            <a:custGeom>
              <a:avLst/>
              <a:gdLst/>
              <a:ahLst/>
              <a:cxnLst/>
              <a:rect l="l" t="t" r="r" b="b"/>
              <a:pathLst>
                <a:path w="2843" h="2959" extrusionOk="0">
                  <a:moveTo>
                    <a:pt x="1305" y="1"/>
                  </a:moveTo>
                  <a:lnTo>
                    <a:pt x="262" y="639"/>
                  </a:lnTo>
                  <a:cubicBezTo>
                    <a:pt x="146" y="639"/>
                    <a:pt x="59" y="755"/>
                    <a:pt x="59" y="871"/>
                  </a:cubicBezTo>
                  <a:cubicBezTo>
                    <a:pt x="1" y="1306"/>
                    <a:pt x="204" y="1741"/>
                    <a:pt x="610" y="1944"/>
                  </a:cubicBezTo>
                  <a:cubicBezTo>
                    <a:pt x="987" y="2147"/>
                    <a:pt x="1392" y="2292"/>
                    <a:pt x="1798" y="2379"/>
                  </a:cubicBezTo>
                  <a:cubicBezTo>
                    <a:pt x="2204" y="2466"/>
                    <a:pt x="2552" y="2669"/>
                    <a:pt x="2842" y="2959"/>
                  </a:cubicBezTo>
                  <a:cubicBezTo>
                    <a:pt x="2842" y="2350"/>
                    <a:pt x="2726" y="1770"/>
                    <a:pt x="2552" y="1219"/>
                  </a:cubicBezTo>
                  <a:cubicBezTo>
                    <a:pt x="2349" y="639"/>
                    <a:pt x="1885" y="175"/>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3"/>
            <p:cNvSpPr/>
            <p:nvPr/>
          </p:nvSpPr>
          <p:spPr>
            <a:xfrm>
              <a:off x="1885988" y="1684210"/>
              <a:ext cx="50882" cy="89436"/>
            </a:xfrm>
            <a:custGeom>
              <a:avLst/>
              <a:gdLst/>
              <a:ahLst/>
              <a:cxnLst/>
              <a:rect l="l" t="t" r="r" b="b"/>
              <a:pathLst>
                <a:path w="842" h="1480" extrusionOk="0">
                  <a:moveTo>
                    <a:pt x="406" y="1"/>
                  </a:moveTo>
                  <a:cubicBezTo>
                    <a:pt x="174" y="1"/>
                    <a:pt x="0" y="349"/>
                    <a:pt x="29" y="755"/>
                  </a:cubicBezTo>
                  <a:cubicBezTo>
                    <a:pt x="29" y="1161"/>
                    <a:pt x="232" y="1480"/>
                    <a:pt x="435" y="1480"/>
                  </a:cubicBezTo>
                  <a:cubicBezTo>
                    <a:pt x="667" y="1480"/>
                    <a:pt x="841" y="1132"/>
                    <a:pt x="841" y="726"/>
                  </a:cubicBezTo>
                  <a:cubicBezTo>
                    <a:pt x="841" y="320"/>
                    <a:pt x="638" y="1"/>
                    <a:pt x="406"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3"/>
            <p:cNvSpPr/>
            <p:nvPr/>
          </p:nvSpPr>
          <p:spPr>
            <a:xfrm>
              <a:off x="1320000" y="2086434"/>
              <a:ext cx="1827645" cy="1643092"/>
            </a:xfrm>
            <a:custGeom>
              <a:avLst/>
              <a:gdLst/>
              <a:ahLst/>
              <a:cxnLst/>
              <a:rect l="l" t="t" r="r" b="b"/>
              <a:pathLst>
                <a:path w="30244" h="27190" extrusionOk="0">
                  <a:moveTo>
                    <a:pt x="28787" y="1"/>
                  </a:moveTo>
                  <a:cubicBezTo>
                    <a:pt x="28722" y="1"/>
                    <a:pt x="28657" y="5"/>
                    <a:pt x="28590" y="14"/>
                  </a:cubicBezTo>
                  <a:cubicBezTo>
                    <a:pt x="25024" y="594"/>
                    <a:pt x="16760" y="1840"/>
                    <a:pt x="15223" y="1898"/>
                  </a:cubicBezTo>
                  <a:cubicBezTo>
                    <a:pt x="15099" y="1900"/>
                    <a:pt x="14961" y="1902"/>
                    <a:pt x="14809" y="1902"/>
                  </a:cubicBezTo>
                  <a:cubicBezTo>
                    <a:pt x="12724" y="1902"/>
                    <a:pt x="8061" y="1682"/>
                    <a:pt x="2089" y="304"/>
                  </a:cubicBezTo>
                  <a:cubicBezTo>
                    <a:pt x="1979" y="279"/>
                    <a:pt x="1870" y="267"/>
                    <a:pt x="1763" y="267"/>
                  </a:cubicBezTo>
                  <a:cubicBezTo>
                    <a:pt x="997" y="267"/>
                    <a:pt x="349" y="877"/>
                    <a:pt x="349" y="1666"/>
                  </a:cubicBezTo>
                  <a:cubicBezTo>
                    <a:pt x="262" y="7669"/>
                    <a:pt x="1" y="26690"/>
                    <a:pt x="668" y="27066"/>
                  </a:cubicBezTo>
                  <a:cubicBezTo>
                    <a:pt x="821" y="27154"/>
                    <a:pt x="1357" y="27190"/>
                    <a:pt x="2143" y="27190"/>
                  </a:cubicBezTo>
                  <a:cubicBezTo>
                    <a:pt x="5516" y="27190"/>
                    <a:pt x="13485" y="26528"/>
                    <a:pt x="15484" y="26458"/>
                  </a:cubicBezTo>
                  <a:cubicBezTo>
                    <a:pt x="15583" y="26453"/>
                    <a:pt x="15695" y="26451"/>
                    <a:pt x="15820" y="26451"/>
                  </a:cubicBezTo>
                  <a:cubicBezTo>
                    <a:pt x="17863" y="26451"/>
                    <a:pt x="23312" y="27031"/>
                    <a:pt x="26755" y="27031"/>
                  </a:cubicBezTo>
                  <a:cubicBezTo>
                    <a:pt x="28388" y="27031"/>
                    <a:pt x="29569" y="26901"/>
                    <a:pt x="29721" y="26516"/>
                  </a:cubicBezTo>
                  <a:cubicBezTo>
                    <a:pt x="30127" y="25472"/>
                    <a:pt x="30214" y="7147"/>
                    <a:pt x="30243" y="1434"/>
                  </a:cubicBezTo>
                  <a:cubicBezTo>
                    <a:pt x="30243" y="631"/>
                    <a:pt x="29575" y="1"/>
                    <a:pt x="28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3"/>
            <p:cNvSpPr/>
            <p:nvPr/>
          </p:nvSpPr>
          <p:spPr>
            <a:xfrm>
              <a:off x="1372574" y="2115803"/>
              <a:ext cx="1724249" cy="1588584"/>
            </a:xfrm>
            <a:custGeom>
              <a:avLst/>
              <a:gdLst/>
              <a:ahLst/>
              <a:cxnLst/>
              <a:rect l="l" t="t" r="r" b="b"/>
              <a:pathLst>
                <a:path w="28533" h="26288" extrusionOk="0">
                  <a:moveTo>
                    <a:pt x="27197" y="1"/>
                  </a:moveTo>
                  <a:cubicBezTo>
                    <a:pt x="27121" y="1"/>
                    <a:pt x="27044" y="7"/>
                    <a:pt x="26966" y="21"/>
                  </a:cubicBezTo>
                  <a:cubicBezTo>
                    <a:pt x="23603" y="543"/>
                    <a:pt x="15803" y="1789"/>
                    <a:pt x="14353" y="1818"/>
                  </a:cubicBezTo>
                  <a:cubicBezTo>
                    <a:pt x="14179" y="1824"/>
                    <a:pt x="13973" y="1828"/>
                    <a:pt x="13739" y="1828"/>
                  </a:cubicBezTo>
                  <a:cubicBezTo>
                    <a:pt x="11680" y="1828"/>
                    <a:pt x="7387" y="1557"/>
                    <a:pt x="1972" y="282"/>
                  </a:cubicBezTo>
                  <a:cubicBezTo>
                    <a:pt x="1866" y="257"/>
                    <a:pt x="1761" y="245"/>
                    <a:pt x="1658" y="245"/>
                  </a:cubicBezTo>
                  <a:cubicBezTo>
                    <a:pt x="923" y="245"/>
                    <a:pt x="320" y="852"/>
                    <a:pt x="320" y="1615"/>
                  </a:cubicBezTo>
                  <a:cubicBezTo>
                    <a:pt x="233" y="7385"/>
                    <a:pt x="1" y="25798"/>
                    <a:pt x="639" y="26175"/>
                  </a:cubicBezTo>
                  <a:cubicBezTo>
                    <a:pt x="777" y="26254"/>
                    <a:pt x="1258" y="26287"/>
                    <a:pt x="1965" y="26287"/>
                  </a:cubicBezTo>
                  <a:cubicBezTo>
                    <a:pt x="5108" y="26287"/>
                    <a:pt x="12721" y="25637"/>
                    <a:pt x="14614" y="25566"/>
                  </a:cubicBezTo>
                  <a:cubicBezTo>
                    <a:pt x="14687" y="25563"/>
                    <a:pt x="14768" y="25562"/>
                    <a:pt x="14857" y="25562"/>
                  </a:cubicBezTo>
                  <a:cubicBezTo>
                    <a:pt x="16711" y="25562"/>
                    <a:pt x="21903" y="26132"/>
                    <a:pt x="25196" y="26132"/>
                  </a:cubicBezTo>
                  <a:cubicBezTo>
                    <a:pt x="26759" y="26132"/>
                    <a:pt x="27895" y="26003"/>
                    <a:pt x="28039" y="25624"/>
                  </a:cubicBezTo>
                  <a:cubicBezTo>
                    <a:pt x="28416" y="24609"/>
                    <a:pt x="28503" y="6893"/>
                    <a:pt x="28532" y="1383"/>
                  </a:cubicBezTo>
                  <a:cubicBezTo>
                    <a:pt x="28532" y="620"/>
                    <a:pt x="27935" y="1"/>
                    <a:pt x="27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3"/>
            <p:cNvSpPr/>
            <p:nvPr/>
          </p:nvSpPr>
          <p:spPr>
            <a:xfrm>
              <a:off x="1763315" y="2136289"/>
              <a:ext cx="359256" cy="159535"/>
            </a:xfrm>
            <a:custGeom>
              <a:avLst/>
              <a:gdLst/>
              <a:ahLst/>
              <a:cxnLst/>
              <a:rect l="l" t="t" r="r" b="b"/>
              <a:pathLst>
                <a:path w="5945" h="2640" extrusionOk="0">
                  <a:moveTo>
                    <a:pt x="4860" y="0"/>
                  </a:moveTo>
                  <a:cubicBezTo>
                    <a:pt x="4158" y="0"/>
                    <a:pt x="1" y="2552"/>
                    <a:pt x="1" y="2552"/>
                  </a:cubicBezTo>
                  <a:lnTo>
                    <a:pt x="117" y="2639"/>
                  </a:lnTo>
                  <a:cubicBezTo>
                    <a:pt x="3393" y="1972"/>
                    <a:pt x="5742" y="1102"/>
                    <a:pt x="5829" y="725"/>
                  </a:cubicBezTo>
                  <a:cubicBezTo>
                    <a:pt x="5945" y="378"/>
                    <a:pt x="5539" y="30"/>
                    <a:pt x="4872" y="1"/>
                  </a:cubicBezTo>
                  <a:cubicBezTo>
                    <a:pt x="4868" y="0"/>
                    <a:pt x="4864" y="0"/>
                    <a:pt x="4860"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3"/>
            <p:cNvSpPr/>
            <p:nvPr/>
          </p:nvSpPr>
          <p:spPr>
            <a:xfrm>
              <a:off x="1779087" y="2118764"/>
              <a:ext cx="345237" cy="175307"/>
            </a:xfrm>
            <a:custGeom>
              <a:avLst/>
              <a:gdLst/>
              <a:ahLst/>
              <a:cxnLst/>
              <a:rect l="l" t="t" r="r" b="b"/>
              <a:pathLst>
                <a:path w="5713" h="2901" extrusionOk="0">
                  <a:moveTo>
                    <a:pt x="4930" y="1"/>
                  </a:moveTo>
                  <a:cubicBezTo>
                    <a:pt x="5017" y="117"/>
                    <a:pt x="4901" y="523"/>
                    <a:pt x="4872" y="668"/>
                  </a:cubicBezTo>
                  <a:cubicBezTo>
                    <a:pt x="4814" y="1015"/>
                    <a:pt x="2871" y="1972"/>
                    <a:pt x="1" y="2900"/>
                  </a:cubicBezTo>
                  <a:cubicBezTo>
                    <a:pt x="3219" y="2233"/>
                    <a:pt x="5481" y="1363"/>
                    <a:pt x="5568" y="1015"/>
                  </a:cubicBezTo>
                  <a:cubicBezTo>
                    <a:pt x="5713" y="552"/>
                    <a:pt x="5394" y="88"/>
                    <a:pt x="4930"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3"/>
            <p:cNvSpPr/>
            <p:nvPr/>
          </p:nvSpPr>
          <p:spPr>
            <a:xfrm>
              <a:off x="1961344" y="1848459"/>
              <a:ext cx="168237" cy="326443"/>
            </a:xfrm>
            <a:custGeom>
              <a:avLst/>
              <a:gdLst/>
              <a:ahLst/>
              <a:cxnLst/>
              <a:rect l="l" t="t" r="r" b="b"/>
              <a:pathLst>
                <a:path w="2784" h="5402" extrusionOk="0">
                  <a:moveTo>
                    <a:pt x="534" y="0"/>
                  </a:moveTo>
                  <a:cubicBezTo>
                    <a:pt x="322" y="0"/>
                    <a:pt x="200" y="299"/>
                    <a:pt x="116" y="617"/>
                  </a:cubicBezTo>
                  <a:cubicBezTo>
                    <a:pt x="0" y="1197"/>
                    <a:pt x="1682" y="4010"/>
                    <a:pt x="1189" y="4880"/>
                  </a:cubicBezTo>
                  <a:cubicBezTo>
                    <a:pt x="1624" y="5083"/>
                    <a:pt x="2088" y="5257"/>
                    <a:pt x="2581" y="5401"/>
                  </a:cubicBezTo>
                  <a:cubicBezTo>
                    <a:pt x="2784" y="4938"/>
                    <a:pt x="1798" y="1603"/>
                    <a:pt x="1160" y="588"/>
                  </a:cubicBezTo>
                  <a:cubicBezTo>
                    <a:pt x="891" y="160"/>
                    <a:pt x="688" y="0"/>
                    <a:pt x="534"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3"/>
            <p:cNvSpPr/>
            <p:nvPr/>
          </p:nvSpPr>
          <p:spPr>
            <a:xfrm>
              <a:off x="2008661" y="1855953"/>
              <a:ext cx="120920" cy="325476"/>
            </a:xfrm>
            <a:custGeom>
              <a:avLst/>
              <a:gdLst/>
              <a:ahLst/>
              <a:cxnLst/>
              <a:rect l="l" t="t" r="r" b="b"/>
              <a:pathLst>
                <a:path w="2001" h="5386" extrusionOk="0">
                  <a:moveTo>
                    <a:pt x="0" y="0"/>
                  </a:moveTo>
                  <a:lnTo>
                    <a:pt x="0" y="0"/>
                  </a:lnTo>
                  <a:cubicBezTo>
                    <a:pt x="406" y="754"/>
                    <a:pt x="725" y="1566"/>
                    <a:pt x="899" y="2436"/>
                  </a:cubicBezTo>
                  <a:cubicBezTo>
                    <a:pt x="1102" y="3335"/>
                    <a:pt x="1160" y="4263"/>
                    <a:pt x="1073" y="5190"/>
                  </a:cubicBezTo>
                  <a:cubicBezTo>
                    <a:pt x="1272" y="5299"/>
                    <a:pt x="1471" y="5385"/>
                    <a:pt x="1614" y="5385"/>
                  </a:cubicBezTo>
                  <a:cubicBezTo>
                    <a:pt x="1700" y="5385"/>
                    <a:pt x="1765" y="5354"/>
                    <a:pt x="1798" y="5277"/>
                  </a:cubicBezTo>
                  <a:cubicBezTo>
                    <a:pt x="2001" y="4814"/>
                    <a:pt x="1044" y="1479"/>
                    <a:pt x="406" y="464"/>
                  </a:cubicBezTo>
                  <a:cubicBezTo>
                    <a:pt x="290" y="290"/>
                    <a:pt x="145" y="116"/>
                    <a:pt x="0"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3"/>
            <p:cNvSpPr/>
            <p:nvPr/>
          </p:nvSpPr>
          <p:spPr>
            <a:xfrm>
              <a:off x="1335772" y="1254913"/>
              <a:ext cx="1817130" cy="71912"/>
            </a:xfrm>
            <a:custGeom>
              <a:avLst/>
              <a:gdLst/>
              <a:ahLst/>
              <a:cxnLst/>
              <a:rect l="l" t="t" r="r" b="b"/>
              <a:pathLst>
                <a:path w="30070" h="1190" extrusionOk="0">
                  <a:moveTo>
                    <a:pt x="813" y="1"/>
                  </a:moveTo>
                  <a:cubicBezTo>
                    <a:pt x="1" y="1"/>
                    <a:pt x="1" y="1190"/>
                    <a:pt x="813" y="1190"/>
                  </a:cubicBezTo>
                  <a:lnTo>
                    <a:pt x="29286" y="1190"/>
                  </a:lnTo>
                  <a:cubicBezTo>
                    <a:pt x="30069" y="1190"/>
                    <a:pt x="30069" y="1"/>
                    <a:pt x="29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3"/>
            <p:cNvSpPr/>
            <p:nvPr/>
          </p:nvSpPr>
          <p:spPr>
            <a:xfrm>
              <a:off x="1335772" y="3816675"/>
              <a:ext cx="1817130" cy="71912"/>
            </a:xfrm>
            <a:custGeom>
              <a:avLst/>
              <a:gdLst/>
              <a:ahLst/>
              <a:cxnLst/>
              <a:rect l="l" t="t" r="r" b="b"/>
              <a:pathLst>
                <a:path w="30070" h="1190" extrusionOk="0">
                  <a:moveTo>
                    <a:pt x="813" y="0"/>
                  </a:moveTo>
                  <a:cubicBezTo>
                    <a:pt x="1" y="0"/>
                    <a:pt x="1" y="1189"/>
                    <a:pt x="813" y="1189"/>
                  </a:cubicBezTo>
                  <a:lnTo>
                    <a:pt x="29286" y="1189"/>
                  </a:lnTo>
                  <a:cubicBezTo>
                    <a:pt x="30069" y="1189"/>
                    <a:pt x="30069" y="0"/>
                    <a:pt x="29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3"/>
            <p:cNvSpPr/>
            <p:nvPr/>
          </p:nvSpPr>
          <p:spPr>
            <a:xfrm>
              <a:off x="2348580" y="1941764"/>
              <a:ext cx="82366" cy="238396"/>
            </a:xfrm>
            <a:custGeom>
              <a:avLst/>
              <a:gdLst/>
              <a:ahLst/>
              <a:cxnLst/>
              <a:rect l="l" t="t" r="r" b="b"/>
              <a:pathLst>
                <a:path w="1363" h="3945" extrusionOk="0">
                  <a:moveTo>
                    <a:pt x="857" y="0"/>
                  </a:moveTo>
                  <a:cubicBezTo>
                    <a:pt x="597" y="0"/>
                    <a:pt x="259" y="831"/>
                    <a:pt x="116" y="1915"/>
                  </a:cubicBezTo>
                  <a:cubicBezTo>
                    <a:pt x="0" y="2988"/>
                    <a:pt x="116" y="3915"/>
                    <a:pt x="406" y="3944"/>
                  </a:cubicBezTo>
                  <a:cubicBezTo>
                    <a:pt x="409" y="3945"/>
                    <a:pt x="411" y="3945"/>
                    <a:pt x="414" y="3945"/>
                  </a:cubicBezTo>
                  <a:cubicBezTo>
                    <a:pt x="676" y="3945"/>
                    <a:pt x="1103" y="2570"/>
                    <a:pt x="1247" y="1480"/>
                  </a:cubicBezTo>
                  <a:cubicBezTo>
                    <a:pt x="1363" y="407"/>
                    <a:pt x="1131" y="30"/>
                    <a:pt x="870" y="1"/>
                  </a:cubicBezTo>
                  <a:cubicBezTo>
                    <a:pt x="866" y="1"/>
                    <a:pt x="861" y="0"/>
                    <a:pt x="857" y="0"/>
                  </a:cubicBez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3"/>
            <p:cNvSpPr/>
            <p:nvPr/>
          </p:nvSpPr>
          <p:spPr>
            <a:xfrm>
              <a:off x="2145293" y="1810328"/>
              <a:ext cx="301425" cy="434673"/>
            </a:xfrm>
            <a:custGeom>
              <a:avLst/>
              <a:gdLst/>
              <a:ahLst/>
              <a:cxnLst/>
              <a:rect l="l" t="t" r="r" b="b"/>
              <a:pathLst>
                <a:path w="4988" h="7193" extrusionOk="0">
                  <a:moveTo>
                    <a:pt x="3308" y="0"/>
                  </a:moveTo>
                  <a:cubicBezTo>
                    <a:pt x="2142" y="0"/>
                    <a:pt x="1" y="5495"/>
                    <a:pt x="1" y="7192"/>
                  </a:cubicBezTo>
                  <a:cubicBezTo>
                    <a:pt x="1" y="7192"/>
                    <a:pt x="2813" y="7134"/>
                    <a:pt x="3103" y="6960"/>
                  </a:cubicBezTo>
                  <a:cubicBezTo>
                    <a:pt x="3364" y="6815"/>
                    <a:pt x="4234" y="4670"/>
                    <a:pt x="4611" y="3336"/>
                  </a:cubicBezTo>
                  <a:cubicBezTo>
                    <a:pt x="4988" y="2031"/>
                    <a:pt x="4495" y="117"/>
                    <a:pt x="3335" y="1"/>
                  </a:cubicBezTo>
                  <a:cubicBezTo>
                    <a:pt x="3326" y="1"/>
                    <a:pt x="3317" y="0"/>
                    <a:pt x="330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3"/>
            <p:cNvSpPr/>
            <p:nvPr/>
          </p:nvSpPr>
          <p:spPr>
            <a:xfrm>
              <a:off x="2262709" y="1898012"/>
              <a:ext cx="173495" cy="343484"/>
            </a:xfrm>
            <a:custGeom>
              <a:avLst/>
              <a:gdLst/>
              <a:ahLst/>
              <a:cxnLst/>
              <a:rect l="l" t="t" r="r" b="b"/>
              <a:pathLst>
                <a:path w="2871" h="5684" extrusionOk="0">
                  <a:moveTo>
                    <a:pt x="2668" y="0"/>
                  </a:moveTo>
                  <a:cubicBezTo>
                    <a:pt x="2610" y="754"/>
                    <a:pt x="2465" y="1508"/>
                    <a:pt x="2204" y="2233"/>
                  </a:cubicBezTo>
                  <a:cubicBezTo>
                    <a:pt x="1769" y="3538"/>
                    <a:pt x="1015" y="4726"/>
                    <a:pt x="0" y="5683"/>
                  </a:cubicBezTo>
                  <a:cubicBezTo>
                    <a:pt x="377" y="5683"/>
                    <a:pt x="783" y="5625"/>
                    <a:pt x="1160" y="5538"/>
                  </a:cubicBezTo>
                  <a:cubicBezTo>
                    <a:pt x="1421" y="5364"/>
                    <a:pt x="2349" y="3277"/>
                    <a:pt x="2726" y="1972"/>
                  </a:cubicBezTo>
                  <a:cubicBezTo>
                    <a:pt x="2871" y="1305"/>
                    <a:pt x="2871" y="638"/>
                    <a:pt x="2668"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3"/>
            <p:cNvSpPr/>
            <p:nvPr/>
          </p:nvSpPr>
          <p:spPr>
            <a:xfrm>
              <a:off x="2144084" y="2132784"/>
              <a:ext cx="462108" cy="222564"/>
            </a:xfrm>
            <a:custGeom>
              <a:avLst/>
              <a:gdLst/>
              <a:ahLst/>
              <a:cxnLst/>
              <a:rect l="l" t="t" r="r" b="b"/>
              <a:pathLst>
                <a:path w="7647" h="3683" extrusionOk="0">
                  <a:moveTo>
                    <a:pt x="3177" y="0"/>
                  </a:moveTo>
                  <a:cubicBezTo>
                    <a:pt x="2022" y="0"/>
                    <a:pt x="1" y="1372"/>
                    <a:pt x="108" y="1827"/>
                  </a:cubicBezTo>
                  <a:cubicBezTo>
                    <a:pt x="195" y="2320"/>
                    <a:pt x="4631" y="3625"/>
                    <a:pt x="7154" y="3683"/>
                  </a:cubicBezTo>
                  <a:lnTo>
                    <a:pt x="7646" y="2001"/>
                  </a:lnTo>
                  <a:cubicBezTo>
                    <a:pt x="7646" y="2001"/>
                    <a:pt x="4515" y="262"/>
                    <a:pt x="3442" y="30"/>
                  </a:cubicBezTo>
                  <a:cubicBezTo>
                    <a:pt x="3361" y="10"/>
                    <a:pt x="3271" y="0"/>
                    <a:pt x="317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3"/>
            <p:cNvSpPr/>
            <p:nvPr/>
          </p:nvSpPr>
          <p:spPr>
            <a:xfrm>
              <a:off x="2143541" y="2174844"/>
              <a:ext cx="432860" cy="180504"/>
            </a:xfrm>
            <a:custGeom>
              <a:avLst/>
              <a:gdLst/>
              <a:ahLst/>
              <a:cxnLst/>
              <a:rect l="l" t="t" r="r" b="b"/>
              <a:pathLst>
                <a:path w="7163" h="2987" extrusionOk="0">
                  <a:moveTo>
                    <a:pt x="204" y="0"/>
                  </a:moveTo>
                  <a:cubicBezTo>
                    <a:pt x="59" y="377"/>
                    <a:pt x="1" y="754"/>
                    <a:pt x="30" y="1160"/>
                  </a:cubicBezTo>
                  <a:cubicBezTo>
                    <a:pt x="117" y="1653"/>
                    <a:pt x="4640" y="2929"/>
                    <a:pt x="7163" y="2987"/>
                  </a:cubicBezTo>
                  <a:lnTo>
                    <a:pt x="7163" y="2958"/>
                  </a:lnTo>
                  <a:cubicBezTo>
                    <a:pt x="5916" y="2842"/>
                    <a:pt x="4669" y="2523"/>
                    <a:pt x="3509" y="2030"/>
                  </a:cubicBezTo>
                  <a:cubicBezTo>
                    <a:pt x="2349" y="1479"/>
                    <a:pt x="1218" y="812"/>
                    <a:pt x="204"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3"/>
            <p:cNvSpPr/>
            <p:nvPr/>
          </p:nvSpPr>
          <p:spPr>
            <a:xfrm>
              <a:off x="1351544" y="2320299"/>
              <a:ext cx="1782081" cy="147812"/>
            </a:xfrm>
            <a:custGeom>
              <a:avLst/>
              <a:gdLst/>
              <a:ahLst/>
              <a:cxnLst/>
              <a:rect l="l" t="t" r="r" b="b"/>
              <a:pathLst>
                <a:path w="29490" h="2446" extrusionOk="0">
                  <a:moveTo>
                    <a:pt x="29489" y="0"/>
                  </a:moveTo>
                  <a:cubicBezTo>
                    <a:pt x="25430" y="551"/>
                    <a:pt x="16412" y="1798"/>
                    <a:pt x="14701" y="1827"/>
                  </a:cubicBezTo>
                  <a:cubicBezTo>
                    <a:pt x="14496" y="1833"/>
                    <a:pt x="14255" y="1836"/>
                    <a:pt x="13980" y="1836"/>
                  </a:cubicBezTo>
                  <a:cubicBezTo>
                    <a:pt x="11544" y="1836"/>
                    <a:pt x="6466" y="1561"/>
                    <a:pt x="30" y="232"/>
                  </a:cubicBezTo>
                  <a:lnTo>
                    <a:pt x="1" y="232"/>
                  </a:lnTo>
                  <a:lnTo>
                    <a:pt x="1" y="841"/>
                  </a:lnTo>
                  <a:cubicBezTo>
                    <a:pt x="102" y="826"/>
                    <a:pt x="196" y="819"/>
                    <a:pt x="291" y="819"/>
                  </a:cubicBezTo>
                  <a:cubicBezTo>
                    <a:pt x="385" y="819"/>
                    <a:pt x="479" y="826"/>
                    <a:pt x="581" y="841"/>
                  </a:cubicBezTo>
                  <a:cubicBezTo>
                    <a:pt x="6757" y="2170"/>
                    <a:pt x="11668" y="2445"/>
                    <a:pt x="14010" y="2445"/>
                  </a:cubicBezTo>
                  <a:cubicBezTo>
                    <a:pt x="14273" y="2445"/>
                    <a:pt x="14505" y="2442"/>
                    <a:pt x="14701" y="2436"/>
                  </a:cubicBezTo>
                  <a:cubicBezTo>
                    <a:pt x="16383" y="2407"/>
                    <a:pt x="25256" y="1131"/>
                    <a:pt x="29112" y="580"/>
                  </a:cubicBezTo>
                  <a:cubicBezTo>
                    <a:pt x="29170" y="566"/>
                    <a:pt x="29235" y="558"/>
                    <a:pt x="29301" y="558"/>
                  </a:cubicBezTo>
                  <a:cubicBezTo>
                    <a:pt x="29366" y="558"/>
                    <a:pt x="29431" y="566"/>
                    <a:pt x="29489" y="580"/>
                  </a:cubicBezTo>
                  <a:lnTo>
                    <a:pt x="29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3"/>
            <p:cNvSpPr/>
            <p:nvPr/>
          </p:nvSpPr>
          <p:spPr>
            <a:xfrm>
              <a:off x="1446178" y="2476149"/>
              <a:ext cx="1601576" cy="1118922"/>
            </a:xfrm>
            <a:custGeom>
              <a:avLst/>
              <a:gdLst/>
              <a:ahLst/>
              <a:cxnLst/>
              <a:rect l="l" t="t" r="r" b="b"/>
              <a:pathLst>
                <a:path w="26503" h="18516" extrusionOk="0">
                  <a:moveTo>
                    <a:pt x="25741" y="0"/>
                  </a:moveTo>
                  <a:cubicBezTo>
                    <a:pt x="25724" y="0"/>
                    <a:pt x="25707" y="1"/>
                    <a:pt x="25690" y="2"/>
                  </a:cubicBezTo>
                  <a:cubicBezTo>
                    <a:pt x="21776" y="495"/>
                    <a:pt x="14730" y="1335"/>
                    <a:pt x="13309" y="1364"/>
                  </a:cubicBezTo>
                  <a:cubicBezTo>
                    <a:pt x="9192" y="1364"/>
                    <a:pt x="5075" y="988"/>
                    <a:pt x="1015" y="263"/>
                  </a:cubicBezTo>
                  <a:cubicBezTo>
                    <a:pt x="970" y="254"/>
                    <a:pt x="925" y="249"/>
                    <a:pt x="881" y="249"/>
                  </a:cubicBezTo>
                  <a:cubicBezTo>
                    <a:pt x="500" y="249"/>
                    <a:pt x="174" y="572"/>
                    <a:pt x="174" y="988"/>
                  </a:cubicBezTo>
                  <a:cubicBezTo>
                    <a:pt x="88" y="7193"/>
                    <a:pt x="1" y="18153"/>
                    <a:pt x="522" y="18414"/>
                  </a:cubicBezTo>
                  <a:cubicBezTo>
                    <a:pt x="662" y="18486"/>
                    <a:pt x="1147" y="18516"/>
                    <a:pt x="1856" y="18516"/>
                  </a:cubicBezTo>
                  <a:cubicBezTo>
                    <a:pt x="4840" y="18516"/>
                    <a:pt x="11784" y="17991"/>
                    <a:pt x="13541" y="17921"/>
                  </a:cubicBezTo>
                  <a:cubicBezTo>
                    <a:pt x="13623" y="17918"/>
                    <a:pt x="13716" y="17916"/>
                    <a:pt x="13819" y="17916"/>
                  </a:cubicBezTo>
                  <a:cubicBezTo>
                    <a:pt x="15608" y="17916"/>
                    <a:pt x="20430" y="18385"/>
                    <a:pt x="23459" y="18385"/>
                  </a:cubicBezTo>
                  <a:cubicBezTo>
                    <a:pt x="24879" y="18385"/>
                    <a:pt x="25905" y="18282"/>
                    <a:pt x="26038" y="17979"/>
                  </a:cubicBezTo>
                  <a:cubicBezTo>
                    <a:pt x="26357" y="17254"/>
                    <a:pt x="26444" y="6729"/>
                    <a:pt x="26502" y="756"/>
                  </a:cubicBezTo>
                  <a:cubicBezTo>
                    <a:pt x="26502" y="338"/>
                    <a:pt x="26154" y="0"/>
                    <a:pt x="25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3"/>
            <p:cNvSpPr/>
            <p:nvPr/>
          </p:nvSpPr>
          <p:spPr>
            <a:xfrm>
              <a:off x="1463703" y="2502376"/>
              <a:ext cx="1566527" cy="1064051"/>
            </a:xfrm>
            <a:custGeom>
              <a:avLst/>
              <a:gdLst/>
              <a:ahLst/>
              <a:cxnLst/>
              <a:rect l="l" t="t" r="r" b="b"/>
              <a:pathLst>
                <a:path w="25923" h="17608" extrusionOk="0">
                  <a:moveTo>
                    <a:pt x="25161" y="1"/>
                  </a:moveTo>
                  <a:cubicBezTo>
                    <a:pt x="25144" y="1"/>
                    <a:pt x="25127" y="1"/>
                    <a:pt x="25110" y="3"/>
                  </a:cubicBezTo>
                  <a:cubicBezTo>
                    <a:pt x="21283" y="467"/>
                    <a:pt x="14411" y="1278"/>
                    <a:pt x="13019" y="1307"/>
                  </a:cubicBezTo>
                  <a:cubicBezTo>
                    <a:pt x="8989" y="1307"/>
                    <a:pt x="4959" y="959"/>
                    <a:pt x="986" y="264"/>
                  </a:cubicBezTo>
                  <a:cubicBezTo>
                    <a:pt x="941" y="254"/>
                    <a:pt x="896" y="249"/>
                    <a:pt x="851" y="249"/>
                  </a:cubicBezTo>
                  <a:cubicBezTo>
                    <a:pt x="495" y="249"/>
                    <a:pt x="174" y="544"/>
                    <a:pt x="174" y="930"/>
                  </a:cubicBezTo>
                  <a:cubicBezTo>
                    <a:pt x="87" y="6846"/>
                    <a:pt x="0" y="17255"/>
                    <a:pt x="493" y="17516"/>
                  </a:cubicBezTo>
                  <a:cubicBezTo>
                    <a:pt x="623" y="17581"/>
                    <a:pt x="1072" y="17607"/>
                    <a:pt x="1731" y="17607"/>
                  </a:cubicBezTo>
                  <a:cubicBezTo>
                    <a:pt x="4612" y="17607"/>
                    <a:pt x="11505" y="17099"/>
                    <a:pt x="13251" y="17052"/>
                  </a:cubicBezTo>
                  <a:cubicBezTo>
                    <a:pt x="13335" y="17048"/>
                    <a:pt x="13431" y="17047"/>
                    <a:pt x="13538" y="17047"/>
                  </a:cubicBezTo>
                  <a:cubicBezTo>
                    <a:pt x="15299" y="17047"/>
                    <a:pt x="20018" y="17490"/>
                    <a:pt x="22976" y="17490"/>
                  </a:cubicBezTo>
                  <a:cubicBezTo>
                    <a:pt x="24357" y="17490"/>
                    <a:pt x="25354" y="17394"/>
                    <a:pt x="25487" y="17110"/>
                  </a:cubicBezTo>
                  <a:cubicBezTo>
                    <a:pt x="25777" y="16443"/>
                    <a:pt x="25864" y="6411"/>
                    <a:pt x="25922" y="728"/>
                  </a:cubicBezTo>
                  <a:cubicBezTo>
                    <a:pt x="25922" y="337"/>
                    <a:pt x="25574" y="1"/>
                    <a:pt x="251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3"/>
            <p:cNvSpPr/>
            <p:nvPr/>
          </p:nvSpPr>
          <p:spPr>
            <a:xfrm>
              <a:off x="1491742" y="2495487"/>
              <a:ext cx="1549002" cy="1075896"/>
            </a:xfrm>
            <a:custGeom>
              <a:avLst/>
              <a:gdLst/>
              <a:ahLst/>
              <a:cxnLst/>
              <a:rect l="l" t="t" r="r" b="b"/>
              <a:pathLst>
                <a:path w="25633" h="17804" extrusionOk="0">
                  <a:moveTo>
                    <a:pt x="25632" y="1"/>
                  </a:moveTo>
                  <a:lnTo>
                    <a:pt x="25632" y="1"/>
                  </a:lnTo>
                  <a:cubicBezTo>
                    <a:pt x="25631" y="2"/>
                    <a:pt x="6843" y="12121"/>
                    <a:pt x="0" y="17804"/>
                  </a:cubicBezTo>
                  <a:lnTo>
                    <a:pt x="25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3"/>
            <p:cNvSpPr/>
            <p:nvPr/>
          </p:nvSpPr>
          <p:spPr>
            <a:xfrm>
              <a:off x="1477722" y="2525279"/>
              <a:ext cx="1520963" cy="1040846"/>
            </a:xfrm>
            <a:custGeom>
              <a:avLst/>
              <a:gdLst/>
              <a:ahLst/>
              <a:cxnLst/>
              <a:rect l="l" t="t" r="r" b="b"/>
              <a:pathLst>
                <a:path w="25169" h="17224" extrusionOk="0">
                  <a:moveTo>
                    <a:pt x="0" y="1"/>
                  </a:moveTo>
                  <a:lnTo>
                    <a:pt x="0" y="1"/>
                  </a:lnTo>
                  <a:cubicBezTo>
                    <a:pt x="8409" y="5568"/>
                    <a:pt x="16818" y="11251"/>
                    <a:pt x="25168" y="17224"/>
                  </a:cubicBezTo>
                  <a:cubicBezTo>
                    <a:pt x="23632" y="15600"/>
                    <a:pt x="8177" y="443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2083957" y="3422428"/>
              <a:ext cx="191080" cy="122673"/>
            </a:xfrm>
            <a:custGeom>
              <a:avLst/>
              <a:gdLst/>
              <a:ahLst/>
              <a:cxnLst/>
              <a:rect l="l" t="t" r="r" b="b"/>
              <a:pathLst>
                <a:path w="3162" h="2030" extrusionOk="0">
                  <a:moveTo>
                    <a:pt x="2842" y="0"/>
                  </a:moveTo>
                  <a:cubicBezTo>
                    <a:pt x="1886" y="696"/>
                    <a:pt x="929" y="1392"/>
                    <a:pt x="1" y="2030"/>
                  </a:cubicBezTo>
                  <a:lnTo>
                    <a:pt x="581" y="2001"/>
                  </a:lnTo>
                  <a:lnTo>
                    <a:pt x="3161" y="203"/>
                  </a:lnTo>
                  <a:lnTo>
                    <a:pt x="2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2274976" y="3056220"/>
              <a:ext cx="530938" cy="366266"/>
            </a:xfrm>
            <a:custGeom>
              <a:avLst/>
              <a:gdLst/>
              <a:ahLst/>
              <a:cxnLst/>
              <a:rect l="l" t="t" r="r" b="b"/>
              <a:pathLst>
                <a:path w="8786" h="6061" extrusionOk="0">
                  <a:moveTo>
                    <a:pt x="8554" y="0"/>
                  </a:moveTo>
                  <a:cubicBezTo>
                    <a:pt x="5886" y="1827"/>
                    <a:pt x="2871" y="3857"/>
                    <a:pt x="0" y="5857"/>
                  </a:cubicBezTo>
                  <a:lnTo>
                    <a:pt x="290" y="6060"/>
                  </a:lnTo>
                  <a:lnTo>
                    <a:pt x="8786" y="145"/>
                  </a:lnTo>
                  <a:lnTo>
                    <a:pt x="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3"/>
            <p:cNvSpPr/>
            <p:nvPr/>
          </p:nvSpPr>
          <p:spPr>
            <a:xfrm>
              <a:off x="2811111" y="2898497"/>
              <a:ext cx="219119" cy="154278"/>
            </a:xfrm>
            <a:custGeom>
              <a:avLst/>
              <a:gdLst/>
              <a:ahLst/>
              <a:cxnLst/>
              <a:rect l="l" t="t" r="r" b="b"/>
              <a:pathLst>
                <a:path w="3626" h="2553" extrusionOk="0">
                  <a:moveTo>
                    <a:pt x="3625" y="1"/>
                  </a:moveTo>
                  <a:cubicBezTo>
                    <a:pt x="2524" y="725"/>
                    <a:pt x="1306" y="1537"/>
                    <a:pt x="1" y="2407"/>
                  </a:cubicBezTo>
                  <a:lnTo>
                    <a:pt x="204" y="2552"/>
                  </a:lnTo>
                  <a:lnTo>
                    <a:pt x="3625" y="175"/>
                  </a:lnTo>
                  <a:lnTo>
                    <a:pt x="3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3"/>
            <p:cNvSpPr/>
            <p:nvPr/>
          </p:nvSpPr>
          <p:spPr>
            <a:xfrm>
              <a:off x="2606133" y="3268210"/>
              <a:ext cx="417088" cy="287405"/>
            </a:xfrm>
            <a:custGeom>
              <a:avLst/>
              <a:gdLst/>
              <a:ahLst/>
              <a:cxnLst/>
              <a:rect l="l" t="t" r="r" b="b"/>
              <a:pathLst>
                <a:path w="6902" h="4756" extrusionOk="0">
                  <a:moveTo>
                    <a:pt x="6901" y="1"/>
                  </a:moveTo>
                  <a:lnTo>
                    <a:pt x="6901" y="1"/>
                  </a:lnTo>
                  <a:cubicBezTo>
                    <a:pt x="4698" y="1479"/>
                    <a:pt x="2320" y="3103"/>
                    <a:pt x="0" y="4698"/>
                  </a:cubicBezTo>
                  <a:lnTo>
                    <a:pt x="522" y="4756"/>
                  </a:lnTo>
                  <a:lnTo>
                    <a:pt x="6872" y="320"/>
                  </a:lnTo>
                  <a:lnTo>
                    <a:pt x="6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3"/>
            <p:cNvSpPr/>
            <p:nvPr/>
          </p:nvSpPr>
          <p:spPr>
            <a:xfrm>
              <a:off x="2271471" y="2562081"/>
              <a:ext cx="182257" cy="117476"/>
            </a:xfrm>
            <a:custGeom>
              <a:avLst/>
              <a:gdLst/>
              <a:ahLst/>
              <a:cxnLst/>
              <a:rect l="l" t="t" r="r" b="b"/>
              <a:pathLst>
                <a:path w="3016" h="1944" extrusionOk="0">
                  <a:moveTo>
                    <a:pt x="3016" y="0"/>
                  </a:moveTo>
                  <a:lnTo>
                    <a:pt x="2639" y="29"/>
                  </a:lnTo>
                  <a:lnTo>
                    <a:pt x="0" y="1798"/>
                  </a:lnTo>
                  <a:lnTo>
                    <a:pt x="232" y="1943"/>
                  </a:lnTo>
                  <a:lnTo>
                    <a:pt x="30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3"/>
            <p:cNvSpPr/>
            <p:nvPr/>
          </p:nvSpPr>
          <p:spPr>
            <a:xfrm>
              <a:off x="1733523" y="2684755"/>
              <a:ext cx="529246" cy="364514"/>
            </a:xfrm>
            <a:custGeom>
              <a:avLst/>
              <a:gdLst/>
              <a:ahLst/>
              <a:cxnLst/>
              <a:rect l="l" t="t" r="r" b="b"/>
              <a:pathLst>
                <a:path w="8758" h="6032" extrusionOk="0">
                  <a:moveTo>
                    <a:pt x="8554" y="0"/>
                  </a:moveTo>
                  <a:cubicBezTo>
                    <a:pt x="5858" y="1827"/>
                    <a:pt x="2842" y="3857"/>
                    <a:pt x="1" y="5857"/>
                  </a:cubicBezTo>
                  <a:cubicBezTo>
                    <a:pt x="117" y="5915"/>
                    <a:pt x="204" y="5973"/>
                    <a:pt x="320" y="6031"/>
                  </a:cubicBezTo>
                  <a:lnTo>
                    <a:pt x="8757" y="145"/>
                  </a:lnTo>
                  <a:lnTo>
                    <a:pt x="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3"/>
            <p:cNvSpPr/>
            <p:nvPr/>
          </p:nvSpPr>
          <p:spPr>
            <a:xfrm>
              <a:off x="1468960" y="3203368"/>
              <a:ext cx="49130" cy="43872"/>
            </a:xfrm>
            <a:custGeom>
              <a:avLst/>
              <a:gdLst/>
              <a:ahLst/>
              <a:cxnLst/>
              <a:rect l="l" t="t" r="r" b="b"/>
              <a:pathLst>
                <a:path w="813" h="726" extrusionOk="0">
                  <a:moveTo>
                    <a:pt x="580" y="1"/>
                  </a:moveTo>
                  <a:lnTo>
                    <a:pt x="0" y="436"/>
                  </a:lnTo>
                  <a:lnTo>
                    <a:pt x="0" y="726"/>
                  </a:lnTo>
                  <a:lnTo>
                    <a:pt x="812" y="146"/>
                  </a:lnTo>
                  <a:lnTo>
                    <a:pt x="580" y="1"/>
                  </a:lnTo>
                  <a:close/>
                </a:path>
              </a:pathLst>
            </a:custGeom>
            <a:solidFill>
              <a:srgbClr val="F25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3"/>
            <p:cNvSpPr/>
            <p:nvPr/>
          </p:nvSpPr>
          <p:spPr>
            <a:xfrm>
              <a:off x="1525039" y="3052715"/>
              <a:ext cx="206791" cy="145455"/>
            </a:xfrm>
            <a:custGeom>
              <a:avLst/>
              <a:gdLst/>
              <a:ahLst/>
              <a:cxnLst/>
              <a:rect l="l" t="t" r="r" b="b"/>
              <a:pathLst>
                <a:path w="3422" h="2407" extrusionOk="0">
                  <a:moveTo>
                    <a:pt x="3132" y="0"/>
                  </a:moveTo>
                  <a:cubicBezTo>
                    <a:pt x="2030" y="754"/>
                    <a:pt x="986" y="1508"/>
                    <a:pt x="0" y="2233"/>
                  </a:cubicBezTo>
                  <a:lnTo>
                    <a:pt x="261" y="2407"/>
                  </a:lnTo>
                  <a:lnTo>
                    <a:pt x="3422" y="203"/>
                  </a:lnTo>
                  <a:lnTo>
                    <a:pt x="31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3"/>
            <p:cNvSpPr/>
            <p:nvPr/>
          </p:nvSpPr>
          <p:spPr>
            <a:xfrm>
              <a:off x="1467208" y="2562081"/>
              <a:ext cx="436365" cy="304930"/>
            </a:xfrm>
            <a:custGeom>
              <a:avLst/>
              <a:gdLst/>
              <a:ahLst/>
              <a:cxnLst/>
              <a:rect l="l" t="t" r="r" b="b"/>
              <a:pathLst>
                <a:path w="7221" h="5046" extrusionOk="0">
                  <a:moveTo>
                    <a:pt x="6756" y="0"/>
                  </a:moveTo>
                  <a:cubicBezTo>
                    <a:pt x="4524" y="1508"/>
                    <a:pt x="2204" y="3103"/>
                    <a:pt x="0" y="4669"/>
                  </a:cubicBezTo>
                  <a:lnTo>
                    <a:pt x="0" y="5046"/>
                  </a:lnTo>
                  <a:lnTo>
                    <a:pt x="7220" y="29"/>
                  </a:lnTo>
                  <a:lnTo>
                    <a:pt x="6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3"/>
            <p:cNvSpPr/>
            <p:nvPr/>
          </p:nvSpPr>
          <p:spPr>
            <a:xfrm>
              <a:off x="1467208" y="2868705"/>
              <a:ext cx="995282" cy="676393"/>
            </a:xfrm>
            <a:custGeom>
              <a:avLst/>
              <a:gdLst/>
              <a:ahLst/>
              <a:cxnLst/>
              <a:rect l="l" t="t" r="r" b="b"/>
              <a:pathLst>
                <a:path w="16470" h="11193" extrusionOk="0">
                  <a:moveTo>
                    <a:pt x="0" y="1"/>
                  </a:moveTo>
                  <a:lnTo>
                    <a:pt x="0" y="320"/>
                  </a:lnTo>
                  <a:cubicBezTo>
                    <a:pt x="1363" y="1218"/>
                    <a:pt x="2726" y="2146"/>
                    <a:pt x="4089" y="3045"/>
                  </a:cubicBezTo>
                  <a:lnTo>
                    <a:pt x="4379" y="3248"/>
                  </a:lnTo>
                  <a:cubicBezTo>
                    <a:pt x="7278" y="5191"/>
                    <a:pt x="10178" y="7192"/>
                    <a:pt x="13077" y="9192"/>
                  </a:cubicBezTo>
                  <a:lnTo>
                    <a:pt x="13367" y="9366"/>
                  </a:lnTo>
                  <a:lnTo>
                    <a:pt x="15919" y="11135"/>
                  </a:lnTo>
                  <a:lnTo>
                    <a:pt x="16470" y="11193"/>
                  </a:lnTo>
                  <a:cubicBezTo>
                    <a:pt x="15600" y="10555"/>
                    <a:pt x="14672" y="9859"/>
                    <a:pt x="13686" y="9163"/>
                  </a:cubicBezTo>
                  <a:lnTo>
                    <a:pt x="13367" y="8960"/>
                  </a:lnTo>
                  <a:cubicBezTo>
                    <a:pt x="10729" y="7076"/>
                    <a:pt x="7684" y="4959"/>
                    <a:pt x="4727" y="3016"/>
                  </a:cubicBezTo>
                  <a:cubicBezTo>
                    <a:pt x="4611" y="2929"/>
                    <a:pt x="4524" y="2871"/>
                    <a:pt x="4408" y="2813"/>
                  </a:cubicBezTo>
                  <a:cubicBezTo>
                    <a:pt x="2900" y="1798"/>
                    <a:pt x="1421" y="87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3"/>
            <p:cNvSpPr/>
            <p:nvPr/>
          </p:nvSpPr>
          <p:spPr>
            <a:xfrm>
              <a:off x="1467208" y="3150794"/>
              <a:ext cx="580007" cy="399563"/>
            </a:xfrm>
            <a:custGeom>
              <a:avLst/>
              <a:gdLst/>
              <a:ahLst/>
              <a:cxnLst/>
              <a:rect l="l" t="t" r="r" b="b"/>
              <a:pathLst>
                <a:path w="9598" h="6612" extrusionOk="0">
                  <a:moveTo>
                    <a:pt x="0" y="1"/>
                  </a:moveTo>
                  <a:lnTo>
                    <a:pt x="0" y="436"/>
                  </a:lnTo>
                  <a:lnTo>
                    <a:pt x="609" y="842"/>
                  </a:lnTo>
                  <a:lnTo>
                    <a:pt x="841" y="1016"/>
                  </a:lnTo>
                  <a:cubicBezTo>
                    <a:pt x="3567" y="2871"/>
                    <a:pt x="6292" y="4727"/>
                    <a:pt x="9018" y="6612"/>
                  </a:cubicBezTo>
                  <a:lnTo>
                    <a:pt x="9598" y="6554"/>
                  </a:lnTo>
                  <a:cubicBezTo>
                    <a:pt x="7046" y="4727"/>
                    <a:pt x="4089" y="2698"/>
                    <a:pt x="1189" y="755"/>
                  </a:cubicBezTo>
                  <a:lnTo>
                    <a:pt x="957" y="61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3"/>
            <p:cNvSpPr/>
            <p:nvPr/>
          </p:nvSpPr>
          <p:spPr>
            <a:xfrm>
              <a:off x="2089214" y="2577853"/>
              <a:ext cx="935759" cy="641344"/>
            </a:xfrm>
            <a:custGeom>
              <a:avLst/>
              <a:gdLst/>
              <a:ahLst/>
              <a:cxnLst/>
              <a:rect l="l" t="t" r="r" b="b"/>
              <a:pathLst>
                <a:path w="15485" h="10613" extrusionOk="0">
                  <a:moveTo>
                    <a:pt x="1" y="0"/>
                  </a:moveTo>
                  <a:lnTo>
                    <a:pt x="2639" y="1769"/>
                  </a:lnTo>
                  <a:lnTo>
                    <a:pt x="2871" y="1914"/>
                  </a:lnTo>
                  <a:cubicBezTo>
                    <a:pt x="5800" y="3886"/>
                    <a:pt x="8728" y="5887"/>
                    <a:pt x="11628" y="7916"/>
                  </a:cubicBezTo>
                  <a:lnTo>
                    <a:pt x="11860" y="8061"/>
                  </a:lnTo>
                  <a:cubicBezTo>
                    <a:pt x="13049" y="8902"/>
                    <a:pt x="14267" y="9772"/>
                    <a:pt x="15484" y="10613"/>
                  </a:cubicBezTo>
                  <a:lnTo>
                    <a:pt x="15484" y="10323"/>
                  </a:lnTo>
                  <a:cubicBezTo>
                    <a:pt x="14528" y="9598"/>
                    <a:pt x="13397" y="8786"/>
                    <a:pt x="12121" y="7858"/>
                  </a:cubicBezTo>
                  <a:lnTo>
                    <a:pt x="11918" y="7713"/>
                  </a:lnTo>
                  <a:cubicBezTo>
                    <a:pt x="9337" y="5858"/>
                    <a:pt x="6293" y="3741"/>
                    <a:pt x="3219" y="1682"/>
                  </a:cubicBezTo>
                  <a:lnTo>
                    <a:pt x="3016" y="1537"/>
                  </a:lnTo>
                  <a:cubicBezTo>
                    <a:pt x="2233" y="1015"/>
                    <a:pt x="1480" y="522"/>
                    <a:pt x="697" y="29"/>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3"/>
            <p:cNvSpPr/>
            <p:nvPr/>
          </p:nvSpPr>
          <p:spPr>
            <a:xfrm>
              <a:off x="2614895" y="2541051"/>
              <a:ext cx="415335" cy="289158"/>
            </a:xfrm>
            <a:custGeom>
              <a:avLst/>
              <a:gdLst/>
              <a:ahLst/>
              <a:cxnLst/>
              <a:rect l="l" t="t" r="r" b="b"/>
              <a:pathLst>
                <a:path w="6873" h="4785" extrusionOk="0">
                  <a:moveTo>
                    <a:pt x="638" y="1"/>
                  </a:moveTo>
                  <a:lnTo>
                    <a:pt x="0" y="59"/>
                  </a:lnTo>
                  <a:cubicBezTo>
                    <a:pt x="2291" y="1624"/>
                    <a:pt x="4582" y="3190"/>
                    <a:pt x="6872" y="4785"/>
                  </a:cubicBezTo>
                  <a:cubicBezTo>
                    <a:pt x="6872" y="4669"/>
                    <a:pt x="6872" y="4553"/>
                    <a:pt x="6872" y="4408"/>
                  </a:cubicBezTo>
                  <a:cubicBezTo>
                    <a:pt x="5017" y="3045"/>
                    <a:pt x="2871" y="1537"/>
                    <a:pt x="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3"/>
            <p:cNvSpPr/>
            <p:nvPr/>
          </p:nvSpPr>
          <p:spPr>
            <a:xfrm>
              <a:off x="2304768" y="1385442"/>
              <a:ext cx="289158" cy="340886"/>
            </a:xfrm>
            <a:custGeom>
              <a:avLst/>
              <a:gdLst/>
              <a:ahLst/>
              <a:cxnLst/>
              <a:rect l="l" t="t" r="r" b="b"/>
              <a:pathLst>
                <a:path w="4785" h="5641" extrusionOk="0">
                  <a:moveTo>
                    <a:pt x="3738" y="0"/>
                  </a:moveTo>
                  <a:cubicBezTo>
                    <a:pt x="3606" y="0"/>
                    <a:pt x="3504" y="104"/>
                    <a:pt x="3480" y="248"/>
                  </a:cubicBezTo>
                  <a:cubicBezTo>
                    <a:pt x="3151" y="96"/>
                    <a:pt x="2799" y="10"/>
                    <a:pt x="2465" y="10"/>
                  </a:cubicBezTo>
                  <a:cubicBezTo>
                    <a:pt x="2416" y="10"/>
                    <a:pt x="2368" y="12"/>
                    <a:pt x="2320" y="16"/>
                  </a:cubicBezTo>
                  <a:cubicBezTo>
                    <a:pt x="2233" y="16"/>
                    <a:pt x="2175" y="16"/>
                    <a:pt x="2088" y="45"/>
                  </a:cubicBezTo>
                  <a:cubicBezTo>
                    <a:pt x="1827" y="161"/>
                    <a:pt x="1769" y="537"/>
                    <a:pt x="1798" y="856"/>
                  </a:cubicBezTo>
                  <a:cubicBezTo>
                    <a:pt x="1537" y="740"/>
                    <a:pt x="1276" y="682"/>
                    <a:pt x="1015" y="624"/>
                  </a:cubicBezTo>
                  <a:cubicBezTo>
                    <a:pt x="976" y="615"/>
                    <a:pt x="931" y="608"/>
                    <a:pt x="886" y="608"/>
                  </a:cubicBezTo>
                  <a:cubicBezTo>
                    <a:pt x="796" y="608"/>
                    <a:pt x="706" y="634"/>
                    <a:pt x="667" y="711"/>
                  </a:cubicBezTo>
                  <a:cubicBezTo>
                    <a:pt x="638" y="769"/>
                    <a:pt x="609" y="827"/>
                    <a:pt x="609" y="885"/>
                  </a:cubicBezTo>
                  <a:cubicBezTo>
                    <a:pt x="609" y="1204"/>
                    <a:pt x="609" y="1494"/>
                    <a:pt x="696" y="1784"/>
                  </a:cubicBezTo>
                  <a:cubicBezTo>
                    <a:pt x="619" y="1775"/>
                    <a:pt x="535" y="1765"/>
                    <a:pt x="453" y="1765"/>
                  </a:cubicBezTo>
                  <a:cubicBezTo>
                    <a:pt x="290" y="1765"/>
                    <a:pt x="136" y="1804"/>
                    <a:pt x="58" y="1958"/>
                  </a:cubicBezTo>
                  <a:cubicBezTo>
                    <a:pt x="29" y="2016"/>
                    <a:pt x="0" y="2132"/>
                    <a:pt x="29" y="2219"/>
                  </a:cubicBezTo>
                  <a:cubicBezTo>
                    <a:pt x="87" y="2944"/>
                    <a:pt x="377" y="3640"/>
                    <a:pt x="870" y="4220"/>
                  </a:cubicBezTo>
                  <a:cubicBezTo>
                    <a:pt x="1363" y="4742"/>
                    <a:pt x="1914" y="5206"/>
                    <a:pt x="2494" y="5641"/>
                  </a:cubicBezTo>
                  <a:lnTo>
                    <a:pt x="4640" y="2277"/>
                  </a:lnTo>
                  <a:cubicBezTo>
                    <a:pt x="4785" y="1581"/>
                    <a:pt x="4611" y="856"/>
                    <a:pt x="4205" y="305"/>
                  </a:cubicBezTo>
                  <a:cubicBezTo>
                    <a:pt x="4118" y="161"/>
                    <a:pt x="3973" y="45"/>
                    <a:pt x="3828" y="16"/>
                  </a:cubicBezTo>
                  <a:cubicBezTo>
                    <a:pt x="3797" y="5"/>
                    <a:pt x="3767" y="0"/>
                    <a:pt x="3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3"/>
            <p:cNvSpPr/>
            <p:nvPr/>
          </p:nvSpPr>
          <p:spPr>
            <a:xfrm>
              <a:off x="2304768" y="1403873"/>
              <a:ext cx="233079" cy="322454"/>
            </a:xfrm>
            <a:custGeom>
              <a:avLst/>
              <a:gdLst/>
              <a:ahLst/>
              <a:cxnLst/>
              <a:rect l="l" t="t" r="r" b="b"/>
              <a:pathLst>
                <a:path w="3857" h="5336" extrusionOk="0">
                  <a:moveTo>
                    <a:pt x="1856" y="0"/>
                  </a:moveTo>
                  <a:cubicBezTo>
                    <a:pt x="1769" y="174"/>
                    <a:pt x="1769" y="348"/>
                    <a:pt x="1769" y="551"/>
                  </a:cubicBezTo>
                  <a:cubicBezTo>
                    <a:pt x="1537" y="435"/>
                    <a:pt x="1276" y="377"/>
                    <a:pt x="1015" y="319"/>
                  </a:cubicBezTo>
                  <a:cubicBezTo>
                    <a:pt x="967" y="310"/>
                    <a:pt x="918" y="303"/>
                    <a:pt x="872" y="303"/>
                  </a:cubicBezTo>
                  <a:cubicBezTo>
                    <a:pt x="780" y="303"/>
                    <a:pt x="696" y="329"/>
                    <a:pt x="638" y="406"/>
                  </a:cubicBezTo>
                  <a:cubicBezTo>
                    <a:pt x="609" y="464"/>
                    <a:pt x="609" y="522"/>
                    <a:pt x="609" y="580"/>
                  </a:cubicBezTo>
                  <a:cubicBezTo>
                    <a:pt x="580" y="899"/>
                    <a:pt x="609" y="1189"/>
                    <a:pt x="667" y="1479"/>
                  </a:cubicBezTo>
                  <a:cubicBezTo>
                    <a:pt x="590" y="1470"/>
                    <a:pt x="506" y="1460"/>
                    <a:pt x="426" y="1460"/>
                  </a:cubicBezTo>
                  <a:cubicBezTo>
                    <a:pt x="264" y="1460"/>
                    <a:pt x="116" y="1499"/>
                    <a:pt x="58" y="1653"/>
                  </a:cubicBezTo>
                  <a:cubicBezTo>
                    <a:pt x="0" y="1711"/>
                    <a:pt x="0" y="1827"/>
                    <a:pt x="0" y="1914"/>
                  </a:cubicBezTo>
                  <a:cubicBezTo>
                    <a:pt x="58" y="2639"/>
                    <a:pt x="377" y="3335"/>
                    <a:pt x="870" y="3915"/>
                  </a:cubicBezTo>
                  <a:cubicBezTo>
                    <a:pt x="1334" y="4437"/>
                    <a:pt x="1885" y="4901"/>
                    <a:pt x="2465" y="5336"/>
                  </a:cubicBezTo>
                  <a:lnTo>
                    <a:pt x="3857" y="3161"/>
                  </a:lnTo>
                  <a:cubicBezTo>
                    <a:pt x="3132" y="2668"/>
                    <a:pt x="2581" y="2001"/>
                    <a:pt x="2233" y="1189"/>
                  </a:cubicBezTo>
                  <a:cubicBezTo>
                    <a:pt x="2059" y="812"/>
                    <a:pt x="1914" y="406"/>
                    <a:pt x="1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3"/>
            <p:cNvSpPr/>
            <p:nvPr/>
          </p:nvSpPr>
          <p:spPr>
            <a:xfrm>
              <a:off x="2310025" y="1762950"/>
              <a:ext cx="345237" cy="102006"/>
            </a:xfrm>
            <a:custGeom>
              <a:avLst/>
              <a:gdLst/>
              <a:ahLst/>
              <a:cxnLst/>
              <a:rect l="l" t="t" r="r" b="b"/>
              <a:pathLst>
                <a:path w="5713" h="1688" extrusionOk="0">
                  <a:moveTo>
                    <a:pt x="3396" y="1"/>
                  </a:moveTo>
                  <a:cubicBezTo>
                    <a:pt x="2470" y="1"/>
                    <a:pt x="964" y="512"/>
                    <a:pt x="377" y="843"/>
                  </a:cubicBezTo>
                  <a:cubicBezTo>
                    <a:pt x="232" y="930"/>
                    <a:pt x="116" y="1017"/>
                    <a:pt x="0" y="1133"/>
                  </a:cubicBezTo>
                  <a:cubicBezTo>
                    <a:pt x="761" y="1487"/>
                    <a:pt x="1598" y="1687"/>
                    <a:pt x="2416" y="1687"/>
                  </a:cubicBezTo>
                  <a:cubicBezTo>
                    <a:pt x="2471" y="1687"/>
                    <a:pt x="2526" y="1686"/>
                    <a:pt x="2581" y="1684"/>
                  </a:cubicBezTo>
                  <a:cubicBezTo>
                    <a:pt x="4118" y="1684"/>
                    <a:pt x="5393" y="1249"/>
                    <a:pt x="5712" y="698"/>
                  </a:cubicBezTo>
                  <a:cubicBezTo>
                    <a:pt x="5074" y="379"/>
                    <a:pt x="4408" y="148"/>
                    <a:pt x="3741" y="32"/>
                  </a:cubicBezTo>
                  <a:cubicBezTo>
                    <a:pt x="3639" y="11"/>
                    <a:pt x="3523" y="1"/>
                    <a:pt x="3396"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3"/>
            <p:cNvSpPr/>
            <p:nvPr/>
          </p:nvSpPr>
          <p:spPr>
            <a:xfrm>
              <a:off x="2420371" y="1626378"/>
              <a:ext cx="152525" cy="210357"/>
            </a:xfrm>
            <a:custGeom>
              <a:avLst/>
              <a:gdLst/>
              <a:ahLst/>
              <a:cxnLst/>
              <a:rect l="l" t="t" r="r" b="b"/>
              <a:pathLst>
                <a:path w="2524" h="3481" extrusionOk="0">
                  <a:moveTo>
                    <a:pt x="378" y="1"/>
                  </a:moveTo>
                  <a:cubicBezTo>
                    <a:pt x="378" y="871"/>
                    <a:pt x="262" y="1741"/>
                    <a:pt x="1" y="2553"/>
                  </a:cubicBezTo>
                  <a:cubicBezTo>
                    <a:pt x="726" y="2958"/>
                    <a:pt x="1480" y="3277"/>
                    <a:pt x="2292" y="3480"/>
                  </a:cubicBezTo>
                  <a:lnTo>
                    <a:pt x="2524" y="2437"/>
                  </a:lnTo>
                  <a:lnTo>
                    <a:pt x="2031" y="465"/>
                  </a:lnTo>
                  <a:lnTo>
                    <a:pt x="378"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3"/>
            <p:cNvSpPr/>
            <p:nvPr/>
          </p:nvSpPr>
          <p:spPr>
            <a:xfrm>
              <a:off x="2429133" y="1465210"/>
              <a:ext cx="187575" cy="284988"/>
            </a:xfrm>
            <a:custGeom>
              <a:avLst/>
              <a:gdLst/>
              <a:ahLst/>
              <a:cxnLst/>
              <a:rect l="l" t="t" r="r" b="b"/>
              <a:pathLst>
                <a:path w="3104" h="4716" extrusionOk="0">
                  <a:moveTo>
                    <a:pt x="1880" y="1"/>
                  </a:moveTo>
                  <a:cubicBezTo>
                    <a:pt x="1228" y="1"/>
                    <a:pt x="252" y="368"/>
                    <a:pt x="146" y="580"/>
                  </a:cubicBezTo>
                  <a:cubicBezTo>
                    <a:pt x="1" y="899"/>
                    <a:pt x="146" y="3944"/>
                    <a:pt x="436" y="4379"/>
                  </a:cubicBezTo>
                  <a:cubicBezTo>
                    <a:pt x="592" y="4626"/>
                    <a:pt x="1134" y="4715"/>
                    <a:pt x="1686" y="4715"/>
                  </a:cubicBezTo>
                  <a:cubicBezTo>
                    <a:pt x="2364" y="4715"/>
                    <a:pt x="3058" y="4580"/>
                    <a:pt x="3074" y="4437"/>
                  </a:cubicBezTo>
                  <a:cubicBezTo>
                    <a:pt x="3103" y="4176"/>
                    <a:pt x="2727" y="638"/>
                    <a:pt x="2408" y="174"/>
                  </a:cubicBezTo>
                  <a:cubicBezTo>
                    <a:pt x="2314" y="50"/>
                    <a:pt x="2119" y="1"/>
                    <a:pt x="188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3"/>
            <p:cNvSpPr/>
            <p:nvPr/>
          </p:nvSpPr>
          <p:spPr>
            <a:xfrm>
              <a:off x="2373114" y="1474033"/>
              <a:ext cx="98138" cy="196216"/>
            </a:xfrm>
            <a:custGeom>
              <a:avLst/>
              <a:gdLst/>
              <a:ahLst/>
              <a:cxnLst/>
              <a:rect l="l" t="t" r="r" b="b"/>
              <a:pathLst>
                <a:path w="1624" h="3247" extrusionOk="0">
                  <a:moveTo>
                    <a:pt x="913" y="1"/>
                  </a:moveTo>
                  <a:cubicBezTo>
                    <a:pt x="839" y="1"/>
                    <a:pt x="757" y="36"/>
                    <a:pt x="667" y="115"/>
                  </a:cubicBezTo>
                  <a:cubicBezTo>
                    <a:pt x="0" y="695"/>
                    <a:pt x="1131" y="3247"/>
                    <a:pt x="1131" y="3247"/>
                  </a:cubicBezTo>
                  <a:lnTo>
                    <a:pt x="1624" y="3073"/>
                  </a:lnTo>
                  <a:cubicBezTo>
                    <a:pt x="1624" y="3073"/>
                    <a:pt x="1600" y="1"/>
                    <a:pt x="913" y="1"/>
                  </a:cubicBezTo>
                  <a:close/>
                </a:path>
              </a:pathLst>
            </a:custGeom>
            <a:solidFill>
              <a:srgbClr val="49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3"/>
            <p:cNvSpPr/>
            <p:nvPr/>
          </p:nvSpPr>
          <p:spPr>
            <a:xfrm>
              <a:off x="2385805" y="1606375"/>
              <a:ext cx="67923" cy="81822"/>
            </a:xfrm>
            <a:custGeom>
              <a:avLst/>
              <a:gdLst/>
              <a:ahLst/>
              <a:cxnLst/>
              <a:rect l="l" t="t" r="r" b="b"/>
              <a:pathLst>
                <a:path w="1124" h="1354" extrusionOk="0">
                  <a:moveTo>
                    <a:pt x="517" y="0"/>
                  </a:moveTo>
                  <a:cubicBezTo>
                    <a:pt x="253" y="0"/>
                    <a:pt x="0" y="401"/>
                    <a:pt x="167" y="651"/>
                  </a:cubicBezTo>
                  <a:cubicBezTo>
                    <a:pt x="366" y="949"/>
                    <a:pt x="906" y="1354"/>
                    <a:pt x="1074" y="1354"/>
                  </a:cubicBezTo>
                  <a:cubicBezTo>
                    <a:pt x="1102" y="1354"/>
                    <a:pt x="1120" y="1343"/>
                    <a:pt x="1124" y="1318"/>
                  </a:cubicBezTo>
                  <a:cubicBezTo>
                    <a:pt x="1095" y="912"/>
                    <a:pt x="1008" y="564"/>
                    <a:pt x="805" y="216"/>
                  </a:cubicBezTo>
                  <a:cubicBezTo>
                    <a:pt x="724" y="61"/>
                    <a:pt x="619" y="0"/>
                    <a:pt x="51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3"/>
            <p:cNvSpPr/>
            <p:nvPr/>
          </p:nvSpPr>
          <p:spPr>
            <a:xfrm>
              <a:off x="2401939" y="1623840"/>
              <a:ext cx="39521" cy="47377"/>
            </a:xfrm>
            <a:custGeom>
              <a:avLst/>
              <a:gdLst/>
              <a:ahLst/>
              <a:cxnLst/>
              <a:rect l="l" t="t" r="r" b="b"/>
              <a:pathLst>
                <a:path w="654" h="784" extrusionOk="0">
                  <a:moveTo>
                    <a:pt x="301" y="1"/>
                  </a:moveTo>
                  <a:cubicBezTo>
                    <a:pt x="145" y="1"/>
                    <a:pt x="0" y="218"/>
                    <a:pt x="103" y="362"/>
                  </a:cubicBezTo>
                  <a:cubicBezTo>
                    <a:pt x="230" y="539"/>
                    <a:pt x="556" y="784"/>
                    <a:pt x="636" y="784"/>
                  </a:cubicBezTo>
                  <a:cubicBezTo>
                    <a:pt x="648" y="784"/>
                    <a:pt x="654" y="779"/>
                    <a:pt x="654" y="768"/>
                  </a:cubicBezTo>
                  <a:cubicBezTo>
                    <a:pt x="654" y="536"/>
                    <a:pt x="596" y="304"/>
                    <a:pt x="480" y="130"/>
                  </a:cubicBezTo>
                  <a:cubicBezTo>
                    <a:pt x="429" y="37"/>
                    <a:pt x="36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3"/>
            <p:cNvSpPr/>
            <p:nvPr/>
          </p:nvSpPr>
          <p:spPr>
            <a:xfrm>
              <a:off x="2416624" y="1641848"/>
              <a:ext cx="28342" cy="33176"/>
            </a:xfrm>
            <a:custGeom>
              <a:avLst/>
              <a:gdLst/>
              <a:ahLst/>
              <a:cxnLst/>
              <a:rect l="l" t="t" r="r" b="b"/>
              <a:pathLst>
                <a:path w="469" h="549" extrusionOk="0">
                  <a:moveTo>
                    <a:pt x="206" y="1"/>
                  </a:moveTo>
                  <a:cubicBezTo>
                    <a:pt x="101" y="1"/>
                    <a:pt x="1" y="163"/>
                    <a:pt x="63" y="267"/>
                  </a:cubicBezTo>
                  <a:cubicBezTo>
                    <a:pt x="160" y="388"/>
                    <a:pt x="357" y="549"/>
                    <a:pt x="437" y="549"/>
                  </a:cubicBezTo>
                  <a:cubicBezTo>
                    <a:pt x="453" y="549"/>
                    <a:pt x="464" y="542"/>
                    <a:pt x="469" y="528"/>
                  </a:cubicBezTo>
                  <a:cubicBezTo>
                    <a:pt x="469" y="383"/>
                    <a:pt x="411" y="209"/>
                    <a:pt x="324" y="93"/>
                  </a:cubicBezTo>
                  <a:cubicBezTo>
                    <a:pt x="291" y="27"/>
                    <a:pt x="248" y="1"/>
                    <a:pt x="20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3"/>
            <p:cNvSpPr/>
            <p:nvPr/>
          </p:nvSpPr>
          <p:spPr>
            <a:xfrm>
              <a:off x="1896503" y="1699982"/>
              <a:ext cx="31605" cy="57892"/>
            </a:xfrm>
            <a:custGeom>
              <a:avLst/>
              <a:gdLst/>
              <a:ahLst/>
              <a:cxnLst/>
              <a:rect l="l" t="t" r="r" b="b"/>
              <a:pathLst>
                <a:path w="523" h="958" extrusionOk="0">
                  <a:moveTo>
                    <a:pt x="232" y="1"/>
                  </a:moveTo>
                  <a:cubicBezTo>
                    <a:pt x="87" y="1"/>
                    <a:pt x="0" y="233"/>
                    <a:pt x="0" y="494"/>
                  </a:cubicBezTo>
                  <a:cubicBezTo>
                    <a:pt x="0" y="755"/>
                    <a:pt x="116" y="958"/>
                    <a:pt x="261" y="958"/>
                  </a:cubicBezTo>
                  <a:cubicBezTo>
                    <a:pt x="406" y="958"/>
                    <a:pt x="522" y="726"/>
                    <a:pt x="522" y="465"/>
                  </a:cubicBezTo>
                  <a:cubicBezTo>
                    <a:pt x="522" y="204"/>
                    <a:pt x="377" y="1"/>
                    <a:pt x="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3"/>
            <p:cNvSpPr/>
            <p:nvPr/>
          </p:nvSpPr>
          <p:spPr>
            <a:xfrm>
              <a:off x="1901760" y="1726269"/>
              <a:ext cx="21090" cy="36862"/>
            </a:xfrm>
            <a:custGeom>
              <a:avLst/>
              <a:gdLst/>
              <a:ahLst/>
              <a:cxnLst/>
              <a:rect l="l" t="t" r="r" b="b"/>
              <a:pathLst>
                <a:path w="349" h="610" extrusionOk="0">
                  <a:moveTo>
                    <a:pt x="174" y="1"/>
                  </a:moveTo>
                  <a:cubicBezTo>
                    <a:pt x="87" y="1"/>
                    <a:pt x="0" y="146"/>
                    <a:pt x="0" y="320"/>
                  </a:cubicBezTo>
                  <a:cubicBezTo>
                    <a:pt x="0" y="494"/>
                    <a:pt x="87" y="610"/>
                    <a:pt x="174" y="610"/>
                  </a:cubicBezTo>
                  <a:cubicBezTo>
                    <a:pt x="290" y="610"/>
                    <a:pt x="348" y="465"/>
                    <a:pt x="348" y="291"/>
                  </a:cubicBezTo>
                  <a:cubicBezTo>
                    <a:pt x="348" y="117"/>
                    <a:pt x="261"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3"/>
            <p:cNvSpPr/>
            <p:nvPr/>
          </p:nvSpPr>
          <p:spPr>
            <a:xfrm>
              <a:off x="2567578" y="2323804"/>
              <a:ext cx="80674" cy="63270"/>
            </a:xfrm>
            <a:custGeom>
              <a:avLst/>
              <a:gdLst/>
              <a:ahLst/>
              <a:cxnLst/>
              <a:rect l="l" t="t" r="r" b="b"/>
              <a:pathLst>
                <a:path w="1335" h="1047" extrusionOk="0">
                  <a:moveTo>
                    <a:pt x="1305" y="0"/>
                  </a:moveTo>
                  <a:lnTo>
                    <a:pt x="638" y="58"/>
                  </a:lnTo>
                  <a:cubicBezTo>
                    <a:pt x="638" y="58"/>
                    <a:pt x="696" y="319"/>
                    <a:pt x="349" y="406"/>
                  </a:cubicBezTo>
                  <a:cubicBezTo>
                    <a:pt x="1" y="522"/>
                    <a:pt x="146" y="899"/>
                    <a:pt x="262" y="986"/>
                  </a:cubicBezTo>
                  <a:cubicBezTo>
                    <a:pt x="344" y="1027"/>
                    <a:pt x="433" y="1046"/>
                    <a:pt x="523" y="1046"/>
                  </a:cubicBezTo>
                  <a:cubicBezTo>
                    <a:pt x="688" y="1046"/>
                    <a:pt x="855" y="982"/>
                    <a:pt x="986" y="870"/>
                  </a:cubicBezTo>
                  <a:cubicBezTo>
                    <a:pt x="1218" y="638"/>
                    <a:pt x="1334" y="319"/>
                    <a:pt x="1305"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3"/>
            <p:cNvSpPr/>
            <p:nvPr/>
          </p:nvSpPr>
          <p:spPr>
            <a:xfrm>
              <a:off x="2471615" y="2226511"/>
              <a:ext cx="183647" cy="160865"/>
            </a:xfrm>
            <a:custGeom>
              <a:avLst/>
              <a:gdLst/>
              <a:ahLst/>
              <a:cxnLst/>
              <a:rect l="l" t="t" r="r" b="b"/>
              <a:pathLst>
                <a:path w="3039" h="2662" extrusionOk="0">
                  <a:moveTo>
                    <a:pt x="1160" y="0"/>
                  </a:moveTo>
                  <a:cubicBezTo>
                    <a:pt x="584" y="0"/>
                    <a:pt x="1" y="1227"/>
                    <a:pt x="110" y="1581"/>
                  </a:cubicBezTo>
                  <a:cubicBezTo>
                    <a:pt x="197" y="1958"/>
                    <a:pt x="545" y="2219"/>
                    <a:pt x="951" y="2219"/>
                  </a:cubicBezTo>
                  <a:cubicBezTo>
                    <a:pt x="975" y="2216"/>
                    <a:pt x="997" y="2214"/>
                    <a:pt x="1019" y="2214"/>
                  </a:cubicBezTo>
                  <a:cubicBezTo>
                    <a:pt x="1367" y="2214"/>
                    <a:pt x="1452" y="2627"/>
                    <a:pt x="1589" y="2654"/>
                  </a:cubicBezTo>
                  <a:cubicBezTo>
                    <a:pt x="1610" y="2659"/>
                    <a:pt x="1632" y="2661"/>
                    <a:pt x="1657" y="2661"/>
                  </a:cubicBezTo>
                  <a:cubicBezTo>
                    <a:pt x="2072" y="2661"/>
                    <a:pt x="2953" y="1992"/>
                    <a:pt x="2980" y="1581"/>
                  </a:cubicBezTo>
                  <a:cubicBezTo>
                    <a:pt x="3038" y="914"/>
                    <a:pt x="1879" y="189"/>
                    <a:pt x="1270" y="15"/>
                  </a:cubicBezTo>
                  <a:cubicBezTo>
                    <a:pt x="1233" y="5"/>
                    <a:pt x="1197" y="0"/>
                    <a:pt x="1160"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3"/>
            <p:cNvSpPr/>
            <p:nvPr/>
          </p:nvSpPr>
          <p:spPr>
            <a:xfrm>
              <a:off x="2529145" y="2353596"/>
              <a:ext cx="84058" cy="56139"/>
            </a:xfrm>
            <a:custGeom>
              <a:avLst/>
              <a:gdLst/>
              <a:ahLst/>
              <a:cxnLst/>
              <a:rect l="l" t="t" r="r" b="b"/>
              <a:pathLst>
                <a:path w="1391" h="929" extrusionOk="0">
                  <a:moveTo>
                    <a:pt x="753" y="0"/>
                  </a:moveTo>
                  <a:cubicBezTo>
                    <a:pt x="753" y="0"/>
                    <a:pt x="727" y="234"/>
                    <a:pt x="428" y="234"/>
                  </a:cubicBezTo>
                  <a:cubicBezTo>
                    <a:pt x="411" y="234"/>
                    <a:pt x="394" y="234"/>
                    <a:pt x="376" y="232"/>
                  </a:cubicBezTo>
                  <a:cubicBezTo>
                    <a:pt x="363" y="231"/>
                    <a:pt x="352" y="231"/>
                    <a:pt x="340" y="231"/>
                  </a:cubicBezTo>
                  <a:cubicBezTo>
                    <a:pt x="1" y="231"/>
                    <a:pt x="30" y="641"/>
                    <a:pt x="86" y="725"/>
                  </a:cubicBezTo>
                  <a:cubicBezTo>
                    <a:pt x="200" y="858"/>
                    <a:pt x="364" y="929"/>
                    <a:pt x="529" y="929"/>
                  </a:cubicBezTo>
                  <a:cubicBezTo>
                    <a:pt x="616" y="929"/>
                    <a:pt x="702" y="910"/>
                    <a:pt x="782" y="870"/>
                  </a:cubicBezTo>
                  <a:cubicBezTo>
                    <a:pt x="1100" y="754"/>
                    <a:pt x="1332" y="464"/>
                    <a:pt x="1390" y="145"/>
                  </a:cubicBezTo>
                  <a:lnTo>
                    <a:pt x="753"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3"/>
            <p:cNvSpPr/>
            <p:nvPr/>
          </p:nvSpPr>
          <p:spPr>
            <a:xfrm>
              <a:off x="3151091" y="1724517"/>
              <a:ext cx="38554" cy="50882"/>
            </a:xfrm>
            <a:custGeom>
              <a:avLst/>
              <a:gdLst/>
              <a:ahLst/>
              <a:cxnLst/>
              <a:rect l="l" t="t" r="r" b="b"/>
              <a:pathLst>
                <a:path w="638" h="842" extrusionOk="0">
                  <a:moveTo>
                    <a:pt x="290" y="1"/>
                  </a:moveTo>
                  <a:cubicBezTo>
                    <a:pt x="116" y="1"/>
                    <a:pt x="0" y="204"/>
                    <a:pt x="0" y="436"/>
                  </a:cubicBezTo>
                  <a:cubicBezTo>
                    <a:pt x="0" y="668"/>
                    <a:pt x="116" y="842"/>
                    <a:pt x="290" y="842"/>
                  </a:cubicBezTo>
                  <a:cubicBezTo>
                    <a:pt x="493" y="813"/>
                    <a:pt x="638" y="639"/>
                    <a:pt x="609" y="436"/>
                  </a:cubicBezTo>
                  <a:cubicBezTo>
                    <a:pt x="638" y="233"/>
                    <a:pt x="493" y="30"/>
                    <a:pt x="290"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3"/>
            <p:cNvSpPr/>
            <p:nvPr/>
          </p:nvSpPr>
          <p:spPr>
            <a:xfrm>
              <a:off x="3152843" y="1764824"/>
              <a:ext cx="40307" cy="49130"/>
            </a:xfrm>
            <a:custGeom>
              <a:avLst/>
              <a:gdLst/>
              <a:ahLst/>
              <a:cxnLst/>
              <a:rect l="l" t="t" r="r" b="b"/>
              <a:pathLst>
                <a:path w="667" h="813" extrusionOk="0">
                  <a:moveTo>
                    <a:pt x="319" y="1"/>
                  </a:moveTo>
                  <a:cubicBezTo>
                    <a:pt x="145" y="1"/>
                    <a:pt x="0" y="175"/>
                    <a:pt x="0" y="406"/>
                  </a:cubicBezTo>
                  <a:cubicBezTo>
                    <a:pt x="0" y="638"/>
                    <a:pt x="145" y="812"/>
                    <a:pt x="319" y="812"/>
                  </a:cubicBezTo>
                  <a:cubicBezTo>
                    <a:pt x="522" y="783"/>
                    <a:pt x="667" y="609"/>
                    <a:pt x="638" y="406"/>
                  </a:cubicBezTo>
                  <a:cubicBezTo>
                    <a:pt x="667" y="204"/>
                    <a:pt x="522" y="1"/>
                    <a:pt x="319"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3"/>
            <p:cNvSpPr/>
            <p:nvPr/>
          </p:nvSpPr>
          <p:spPr>
            <a:xfrm>
              <a:off x="3130061" y="1806098"/>
              <a:ext cx="56079" cy="50096"/>
            </a:xfrm>
            <a:custGeom>
              <a:avLst/>
              <a:gdLst/>
              <a:ahLst/>
              <a:cxnLst/>
              <a:rect l="l" t="t" r="r" b="b"/>
              <a:pathLst>
                <a:path w="928" h="829" extrusionOk="0">
                  <a:moveTo>
                    <a:pt x="588" y="1"/>
                  </a:moveTo>
                  <a:cubicBezTo>
                    <a:pt x="436" y="1"/>
                    <a:pt x="286" y="135"/>
                    <a:pt x="261" y="332"/>
                  </a:cubicBezTo>
                  <a:cubicBezTo>
                    <a:pt x="203" y="564"/>
                    <a:pt x="0" y="767"/>
                    <a:pt x="174" y="825"/>
                  </a:cubicBezTo>
                  <a:cubicBezTo>
                    <a:pt x="186" y="828"/>
                    <a:pt x="201" y="829"/>
                    <a:pt x="219" y="829"/>
                  </a:cubicBezTo>
                  <a:cubicBezTo>
                    <a:pt x="400" y="829"/>
                    <a:pt x="817" y="692"/>
                    <a:pt x="870" y="506"/>
                  </a:cubicBezTo>
                  <a:cubicBezTo>
                    <a:pt x="928" y="303"/>
                    <a:pt x="841" y="100"/>
                    <a:pt x="667" y="13"/>
                  </a:cubicBezTo>
                  <a:cubicBezTo>
                    <a:pt x="641" y="5"/>
                    <a:pt x="614" y="1"/>
                    <a:pt x="588"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3"/>
            <p:cNvSpPr/>
            <p:nvPr/>
          </p:nvSpPr>
          <p:spPr>
            <a:xfrm>
              <a:off x="3044190" y="1725967"/>
              <a:ext cx="145455" cy="141587"/>
            </a:xfrm>
            <a:custGeom>
              <a:avLst/>
              <a:gdLst/>
              <a:ahLst/>
              <a:cxnLst/>
              <a:rect l="l" t="t" r="r" b="b"/>
              <a:pathLst>
                <a:path w="2407" h="2343" extrusionOk="0">
                  <a:moveTo>
                    <a:pt x="1956" y="0"/>
                  </a:moveTo>
                  <a:cubicBezTo>
                    <a:pt x="1682" y="0"/>
                    <a:pt x="1234" y="98"/>
                    <a:pt x="493" y="354"/>
                  </a:cubicBezTo>
                  <a:cubicBezTo>
                    <a:pt x="203" y="470"/>
                    <a:pt x="0" y="760"/>
                    <a:pt x="58" y="1078"/>
                  </a:cubicBezTo>
                  <a:lnTo>
                    <a:pt x="116" y="1455"/>
                  </a:lnTo>
                  <a:cubicBezTo>
                    <a:pt x="174" y="1861"/>
                    <a:pt x="464" y="2180"/>
                    <a:pt x="841" y="2325"/>
                  </a:cubicBezTo>
                  <a:cubicBezTo>
                    <a:pt x="893" y="2337"/>
                    <a:pt x="948" y="2343"/>
                    <a:pt x="1005" y="2343"/>
                  </a:cubicBezTo>
                  <a:cubicBezTo>
                    <a:pt x="1359" y="2343"/>
                    <a:pt x="1784" y="2135"/>
                    <a:pt x="2059" y="2035"/>
                  </a:cubicBezTo>
                  <a:cubicBezTo>
                    <a:pt x="2117" y="2006"/>
                    <a:pt x="2407" y="64"/>
                    <a:pt x="2059" y="6"/>
                  </a:cubicBezTo>
                  <a:cubicBezTo>
                    <a:pt x="2028" y="2"/>
                    <a:pt x="1994" y="0"/>
                    <a:pt x="1956"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3"/>
            <p:cNvSpPr/>
            <p:nvPr/>
          </p:nvSpPr>
          <p:spPr>
            <a:xfrm>
              <a:off x="2995121" y="1713941"/>
              <a:ext cx="92941" cy="138626"/>
            </a:xfrm>
            <a:custGeom>
              <a:avLst/>
              <a:gdLst/>
              <a:ahLst/>
              <a:cxnLst/>
              <a:rect l="l" t="t" r="r" b="b"/>
              <a:pathLst>
                <a:path w="1538" h="2294" extrusionOk="0">
                  <a:moveTo>
                    <a:pt x="958" y="0"/>
                  </a:moveTo>
                  <a:cubicBezTo>
                    <a:pt x="650" y="0"/>
                    <a:pt x="375" y="454"/>
                    <a:pt x="290" y="1017"/>
                  </a:cubicBezTo>
                  <a:cubicBezTo>
                    <a:pt x="232" y="1625"/>
                    <a:pt x="0" y="2234"/>
                    <a:pt x="290" y="2292"/>
                  </a:cubicBezTo>
                  <a:cubicBezTo>
                    <a:pt x="298" y="2293"/>
                    <a:pt x="307" y="2293"/>
                    <a:pt x="315" y="2293"/>
                  </a:cubicBezTo>
                  <a:cubicBezTo>
                    <a:pt x="647" y="2293"/>
                    <a:pt x="1365" y="1756"/>
                    <a:pt x="1450" y="1190"/>
                  </a:cubicBezTo>
                  <a:cubicBezTo>
                    <a:pt x="1537" y="611"/>
                    <a:pt x="1334" y="60"/>
                    <a:pt x="986" y="2"/>
                  </a:cubicBezTo>
                  <a:cubicBezTo>
                    <a:pt x="977" y="1"/>
                    <a:pt x="967" y="0"/>
                    <a:pt x="958"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3"/>
            <p:cNvSpPr/>
            <p:nvPr/>
          </p:nvSpPr>
          <p:spPr>
            <a:xfrm>
              <a:off x="3014398" y="1668135"/>
              <a:ext cx="78922" cy="107263"/>
            </a:xfrm>
            <a:custGeom>
              <a:avLst/>
              <a:gdLst/>
              <a:ahLst/>
              <a:cxnLst/>
              <a:rect l="l" t="t" r="r" b="b"/>
              <a:pathLst>
                <a:path w="1306" h="1775" extrusionOk="0">
                  <a:moveTo>
                    <a:pt x="945" y="1"/>
                  </a:moveTo>
                  <a:cubicBezTo>
                    <a:pt x="892" y="1"/>
                    <a:pt x="838" y="11"/>
                    <a:pt x="783" y="35"/>
                  </a:cubicBezTo>
                  <a:cubicBezTo>
                    <a:pt x="725" y="64"/>
                    <a:pt x="580" y="412"/>
                    <a:pt x="232" y="847"/>
                  </a:cubicBezTo>
                  <a:cubicBezTo>
                    <a:pt x="0" y="1224"/>
                    <a:pt x="232" y="1688"/>
                    <a:pt x="638" y="1775"/>
                  </a:cubicBezTo>
                  <a:cubicBezTo>
                    <a:pt x="986" y="1311"/>
                    <a:pt x="1218" y="789"/>
                    <a:pt x="1305" y="209"/>
                  </a:cubicBezTo>
                  <a:cubicBezTo>
                    <a:pt x="1220" y="81"/>
                    <a:pt x="1089" y="1"/>
                    <a:pt x="945"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3"/>
            <p:cNvSpPr/>
            <p:nvPr/>
          </p:nvSpPr>
          <p:spPr>
            <a:xfrm>
              <a:off x="1807791" y="1751650"/>
              <a:ext cx="41455" cy="18492"/>
            </a:xfrm>
            <a:custGeom>
              <a:avLst/>
              <a:gdLst/>
              <a:ahLst/>
              <a:cxnLst/>
              <a:rect l="l" t="t" r="r" b="b"/>
              <a:pathLst>
                <a:path w="686" h="306" extrusionOk="0">
                  <a:moveTo>
                    <a:pt x="408" y="1"/>
                  </a:moveTo>
                  <a:cubicBezTo>
                    <a:pt x="214" y="1"/>
                    <a:pt x="1" y="109"/>
                    <a:pt x="19" y="306"/>
                  </a:cubicBezTo>
                  <a:cubicBezTo>
                    <a:pt x="19" y="306"/>
                    <a:pt x="94" y="129"/>
                    <a:pt x="576" y="129"/>
                  </a:cubicBezTo>
                  <a:cubicBezTo>
                    <a:pt x="610" y="129"/>
                    <a:pt x="647" y="130"/>
                    <a:pt x="685" y="132"/>
                  </a:cubicBezTo>
                  <a:cubicBezTo>
                    <a:pt x="641" y="43"/>
                    <a:pt x="528"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3"/>
            <p:cNvSpPr/>
            <p:nvPr/>
          </p:nvSpPr>
          <p:spPr>
            <a:xfrm>
              <a:off x="1767787" y="1777816"/>
              <a:ext cx="27133" cy="25622"/>
            </a:xfrm>
            <a:custGeom>
              <a:avLst/>
              <a:gdLst/>
              <a:ahLst/>
              <a:cxnLst/>
              <a:rect l="l" t="t" r="r" b="b"/>
              <a:pathLst>
                <a:path w="449" h="424" extrusionOk="0">
                  <a:moveTo>
                    <a:pt x="347" y="0"/>
                  </a:moveTo>
                  <a:cubicBezTo>
                    <a:pt x="139" y="0"/>
                    <a:pt x="0" y="223"/>
                    <a:pt x="101" y="423"/>
                  </a:cubicBezTo>
                  <a:cubicBezTo>
                    <a:pt x="101" y="423"/>
                    <a:pt x="72" y="191"/>
                    <a:pt x="449" y="18"/>
                  </a:cubicBezTo>
                  <a:cubicBezTo>
                    <a:pt x="413" y="6"/>
                    <a:pt x="379"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3"/>
            <p:cNvSpPr/>
            <p:nvPr/>
          </p:nvSpPr>
          <p:spPr>
            <a:xfrm>
              <a:off x="1789602" y="1722764"/>
              <a:ext cx="54387" cy="24595"/>
            </a:xfrm>
            <a:custGeom>
              <a:avLst/>
              <a:gdLst/>
              <a:ahLst/>
              <a:cxnLst/>
              <a:rect l="l" t="t" r="r" b="b"/>
              <a:pathLst>
                <a:path w="900" h="407" extrusionOk="0">
                  <a:moveTo>
                    <a:pt x="726" y="1"/>
                  </a:moveTo>
                  <a:lnTo>
                    <a:pt x="117" y="204"/>
                  </a:lnTo>
                  <a:cubicBezTo>
                    <a:pt x="59" y="204"/>
                    <a:pt x="1" y="291"/>
                    <a:pt x="30" y="378"/>
                  </a:cubicBezTo>
                  <a:lnTo>
                    <a:pt x="30" y="407"/>
                  </a:lnTo>
                  <a:lnTo>
                    <a:pt x="899" y="146"/>
                  </a:lnTo>
                  <a:lnTo>
                    <a:pt x="899" y="117"/>
                  </a:lnTo>
                  <a:cubicBezTo>
                    <a:pt x="870" y="30"/>
                    <a:pt x="783"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3"/>
            <p:cNvSpPr/>
            <p:nvPr/>
          </p:nvSpPr>
          <p:spPr>
            <a:xfrm>
              <a:off x="1811055" y="1792863"/>
              <a:ext cx="25924" cy="31665"/>
            </a:xfrm>
            <a:custGeom>
              <a:avLst/>
              <a:gdLst/>
              <a:ahLst/>
              <a:cxnLst/>
              <a:rect l="l" t="t" r="r" b="b"/>
              <a:pathLst>
                <a:path w="429" h="524" extrusionOk="0">
                  <a:moveTo>
                    <a:pt x="81" y="0"/>
                  </a:moveTo>
                  <a:lnTo>
                    <a:pt x="81" y="0"/>
                  </a:lnTo>
                  <a:cubicBezTo>
                    <a:pt x="58" y="113"/>
                    <a:pt x="0" y="524"/>
                    <a:pt x="194" y="524"/>
                  </a:cubicBezTo>
                  <a:cubicBezTo>
                    <a:pt x="249" y="524"/>
                    <a:pt x="325" y="490"/>
                    <a:pt x="428" y="406"/>
                  </a:cubicBezTo>
                  <a:lnTo>
                    <a:pt x="428" y="377"/>
                  </a:lnTo>
                  <a:cubicBezTo>
                    <a:pt x="370" y="412"/>
                    <a:pt x="322" y="428"/>
                    <a:pt x="283" y="428"/>
                  </a:cubicBezTo>
                  <a:cubicBezTo>
                    <a:pt x="129" y="428"/>
                    <a:pt x="115" y="192"/>
                    <a:pt x="139" y="29"/>
                  </a:cubicBezTo>
                  <a:lnTo>
                    <a:pt x="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3"/>
            <p:cNvSpPr/>
            <p:nvPr/>
          </p:nvSpPr>
          <p:spPr>
            <a:xfrm>
              <a:off x="1847433" y="1837944"/>
              <a:ext cx="10575" cy="11542"/>
            </a:xfrm>
            <a:custGeom>
              <a:avLst/>
              <a:gdLst/>
              <a:ahLst/>
              <a:cxnLst/>
              <a:rect l="l" t="t" r="r" b="b"/>
              <a:pathLst>
                <a:path w="175" h="191" extrusionOk="0">
                  <a:moveTo>
                    <a:pt x="57" y="0"/>
                  </a:moveTo>
                  <a:cubicBezTo>
                    <a:pt x="19" y="0"/>
                    <a:pt x="0" y="43"/>
                    <a:pt x="0" y="66"/>
                  </a:cubicBezTo>
                  <a:cubicBezTo>
                    <a:pt x="0" y="124"/>
                    <a:pt x="29" y="153"/>
                    <a:pt x="58" y="182"/>
                  </a:cubicBezTo>
                  <a:cubicBezTo>
                    <a:pt x="70" y="188"/>
                    <a:pt x="80" y="190"/>
                    <a:pt x="89" y="190"/>
                  </a:cubicBezTo>
                  <a:cubicBezTo>
                    <a:pt x="128" y="190"/>
                    <a:pt x="151" y="148"/>
                    <a:pt x="174" y="124"/>
                  </a:cubicBezTo>
                  <a:cubicBezTo>
                    <a:pt x="174" y="66"/>
                    <a:pt x="145" y="37"/>
                    <a:pt x="87" y="8"/>
                  </a:cubicBezTo>
                  <a:cubicBezTo>
                    <a:pt x="76" y="3"/>
                    <a:pt x="66"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3"/>
            <p:cNvSpPr/>
            <p:nvPr/>
          </p:nvSpPr>
          <p:spPr>
            <a:xfrm>
              <a:off x="1751047" y="1753161"/>
              <a:ext cx="26347" cy="39763"/>
            </a:xfrm>
            <a:custGeom>
              <a:avLst/>
              <a:gdLst/>
              <a:ahLst/>
              <a:cxnLst/>
              <a:rect l="l" t="t" r="r" b="b"/>
              <a:pathLst>
                <a:path w="436" h="658" extrusionOk="0">
                  <a:moveTo>
                    <a:pt x="367" y="1"/>
                  </a:moveTo>
                  <a:cubicBezTo>
                    <a:pt x="349" y="1"/>
                    <a:pt x="332" y="8"/>
                    <a:pt x="320" y="20"/>
                  </a:cubicBezTo>
                  <a:lnTo>
                    <a:pt x="30" y="455"/>
                  </a:lnTo>
                  <a:cubicBezTo>
                    <a:pt x="1" y="513"/>
                    <a:pt x="1" y="599"/>
                    <a:pt x="59" y="657"/>
                  </a:cubicBezTo>
                  <a:lnTo>
                    <a:pt x="436" y="78"/>
                  </a:lnTo>
                  <a:lnTo>
                    <a:pt x="436" y="49"/>
                  </a:lnTo>
                  <a:cubicBezTo>
                    <a:pt x="419" y="15"/>
                    <a:pt x="392"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3"/>
            <p:cNvSpPr/>
            <p:nvPr/>
          </p:nvSpPr>
          <p:spPr>
            <a:xfrm>
              <a:off x="1748449" y="2271230"/>
              <a:ext cx="79768" cy="41515"/>
            </a:xfrm>
            <a:custGeom>
              <a:avLst/>
              <a:gdLst/>
              <a:ahLst/>
              <a:cxnLst/>
              <a:rect l="l" t="t" r="r" b="b"/>
              <a:pathLst>
                <a:path w="1320" h="687" extrusionOk="0">
                  <a:moveTo>
                    <a:pt x="943" y="0"/>
                  </a:moveTo>
                  <a:cubicBezTo>
                    <a:pt x="566" y="116"/>
                    <a:pt x="131" y="87"/>
                    <a:pt x="73" y="203"/>
                  </a:cubicBezTo>
                  <a:cubicBezTo>
                    <a:pt x="0" y="324"/>
                    <a:pt x="149" y="686"/>
                    <a:pt x="402" y="686"/>
                  </a:cubicBezTo>
                  <a:cubicBezTo>
                    <a:pt x="453" y="686"/>
                    <a:pt x="508" y="672"/>
                    <a:pt x="566" y="638"/>
                  </a:cubicBezTo>
                  <a:cubicBezTo>
                    <a:pt x="827" y="464"/>
                    <a:pt x="1088" y="261"/>
                    <a:pt x="1320" y="29"/>
                  </a:cubicBezTo>
                  <a:lnTo>
                    <a:pt x="943" y="0"/>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3"/>
            <p:cNvSpPr/>
            <p:nvPr/>
          </p:nvSpPr>
          <p:spPr>
            <a:xfrm>
              <a:off x="1728386" y="2253282"/>
              <a:ext cx="82306" cy="30336"/>
            </a:xfrm>
            <a:custGeom>
              <a:avLst/>
              <a:gdLst/>
              <a:ahLst/>
              <a:cxnLst/>
              <a:rect l="l" t="t" r="r" b="b"/>
              <a:pathLst>
                <a:path w="1362" h="502" extrusionOk="0">
                  <a:moveTo>
                    <a:pt x="84" y="0"/>
                  </a:moveTo>
                  <a:cubicBezTo>
                    <a:pt x="71" y="0"/>
                    <a:pt x="62" y="2"/>
                    <a:pt x="57" y="7"/>
                  </a:cubicBezTo>
                  <a:cubicBezTo>
                    <a:pt x="1" y="91"/>
                    <a:pt x="732" y="502"/>
                    <a:pt x="884" y="502"/>
                  </a:cubicBezTo>
                  <a:cubicBezTo>
                    <a:pt x="889" y="502"/>
                    <a:pt x="894" y="501"/>
                    <a:pt x="898" y="500"/>
                  </a:cubicBezTo>
                  <a:cubicBezTo>
                    <a:pt x="1043" y="500"/>
                    <a:pt x="1362" y="239"/>
                    <a:pt x="1188" y="239"/>
                  </a:cubicBezTo>
                  <a:cubicBezTo>
                    <a:pt x="1170" y="241"/>
                    <a:pt x="1152" y="241"/>
                    <a:pt x="1133" y="241"/>
                  </a:cubicBezTo>
                  <a:cubicBezTo>
                    <a:pt x="760" y="241"/>
                    <a:pt x="218" y="0"/>
                    <a:pt x="84"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3"/>
            <p:cNvSpPr/>
            <p:nvPr/>
          </p:nvSpPr>
          <p:spPr>
            <a:xfrm>
              <a:off x="1706390" y="2269477"/>
              <a:ext cx="78015" cy="25924"/>
            </a:xfrm>
            <a:custGeom>
              <a:avLst/>
              <a:gdLst/>
              <a:ahLst/>
              <a:cxnLst/>
              <a:rect l="l" t="t" r="r" b="b"/>
              <a:pathLst>
                <a:path w="1291" h="429" extrusionOk="0">
                  <a:moveTo>
                    <a:pt x="1291" y="0"/>
                  </a:moveTo>
                  <a:lnTo>
                    <a:pt x="1291" y="0"/>
                  </a:lnTo>
                  <a:cubicBezTo>
                    <a:pt x="961" y="178"/>
                    <a:pt x="587" y="267"/>
                    <a:pt x="207" y="267"/>
                  </a:cubicBezTo>
                  <a:cubicBezTo>
                    <a:pt x="153" y="267"/>
                    <a:pt x="98" y="265"/>
                    <a:pt x="44" y="261"/>
                  </a:cubicBezTo>
                  <a:lnTo>
                    <a:pt x="44" y="261"/>
                  </a:lnTo>
                  <a:cubicBezTo>
                    <a:pt x="1" y="304"/>
                    <a:pt x="248" y="428"/>
                    <a:pt x="545" y="428"/>
                  </a:cubicBezTo>
                  <a:cubicBezTo>
                    <a:pt x="646" y="428"/>
                    <a:pt x="753" y="414"/>
                    <a:pt x="856" y="377"/>
                  </a:cubicBezTo>
                  <a:cubicBezTo>
                    <a:pt x="1059" y="348"/>
                    <a:pt x="1233" y="203"/>
                    <a:pt x="1291"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3"/>
            <p:cNvSpPr/>
            <p:nvPr/>
          </p:nvSpPr>
          <p:spPr>
            <a:xfrm>
              <a:off x="1708928" y="2278240"/>
              <a:ext cx="82487" cy="32270"/>
            </a:xfrm>
            <a:custGeom>
              <a:avLst/>
              <a:gdLst/>
              <a:ahLst/>
              <a:cxnLst/>
              <a:rect l="l" t="t" r="r" b="b"/>
              <a:pathLst>
                <a:path w="1365" h="534" extrusionOk="0">
                  <a:moveTo>
                    <a:pt x="1365" y="0"/>
                  </a:moveTo>
                  <a:lnTo>
                    <a:pt x="1365" y="0"/>
                  </a:lnTo>
                  <a:cubicBezTo>
                    <a:pt x="814" y="435"/>
                    <a:pt x="89" y="377"/>
                    <a:pt x="31" y="464"/>
                  </a:cubicBezTo>
                  <a:cubicBezTo>
                    <a:pt x="0" y="495"/>
                    <a:pt x="139" y="533"/>
                    <a:pt x="336" y="533"/>
                  </a:cubicBezTo>
                  <a:cubicBezTo>
                    <a:pt x="513" y="533"/>
                    <a:pt x="738" y="502"/>
                    <a:pt x="930" y="406"/>
                  </a:cubicBezTo>
                  <a:cubicBezTo>
                    <a:pt x="1104" y="348"/>
                    <a:pt x="1278" y="203"/>
                    <a:pt x="1365"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3"/>
            <p:cNvSpPr/>
            <p:nvPr/>
          </p:nvSpPr>
          <p:spPr>
            <a:xfrm>
              <a:off x="1729172" y="2290507"/>
              <a:ext cx="74510" cy="30275"/>
            </a:xfrm>
            <a:custGeom>
              <a:avLst/>
              <a:gdLst/>
              <a:ahLst/>
              <a:cxnLst/>
              <a:rect l="l" t="t" r="r" b="b"/>
              <a:pathLst>
                <a:path w="1233" h="501" extrusionOk="0">
                  <a:moveTo>
                    <a:pt x="1233" y="0"/>
                  </a:moveTo>
                  <a:lnTo>
                    <a:pt x="1233" y="0"/>
                  </a:lnTo>
                  <a:cubicBezTo>
                    <a:pt x="856" y="232"/>
                    <a:pt x="450" y="377"/>
                    <a:pt x="15" y="464"/>
                  </a:cubicBezTo>
                  <a:cubicBezTo>
                    <a:pt x="0" y="479"/>
                    <a:pt x="87" y="500"/>
                    <a:pt x="221" y="500"/>
                  </a:cubicBezTo>
                  <a:cubicBezTo>
                    <a:pt x="355" y="500"/>
                    <a:pt x="537" y="479"/>
                    <a:pt x="711" y="406"/>
                  </a:cubicBezTo>
                  <a:cubicBezTo>
                    <a:pt x="914" y="348"/>
                    <a:pt x="1117" y="174"/>
                    <a:pt x="1233"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3"/>
            <p:cNvSpPr/>
            <p:nvPr/>
          </p:nvSpPr>
          <p:spPr>
            <a:xfrm>
              <a:off x="1554529" y="1655626"/>
              <a:ext cx="51184" cy="75961"/>
            </a:xfrm>
            <a:custGeom>
              <a:avLst/>
              <a:gdLst/>
              <a:ahLst/>
              <a:cxnLst/>
              <a:rect l="l" t="t" r="r" b="b"/>
              <a:pathLst>
                <a:path w="847" h="1257" extrusionOk="0">
                  <a:moveTo>
                    <a:pt x="567" y="1"/>
                  </a:moveTo>
                  <a:cubicBezTo>
                    <a:pt x="398" y="1"/>
                    <a:pt x="0" y="220"/>
                    <a:pt x="208" y="532"/>
                  </a:cubicBezTo>
                  <a:cubicBezTo>
                    <a:pt x="382" y="793"/>
                    <a:pt x="585" y="1054"/>
                    <a:pt x="846" y="1257"/>
                  </a:cubicBezTo>
                  <a:lnTo>
                    <a:pt x="846" y="880"/>
                  </a:lnTo>
                  <a:cubicBezTo>
                    <a:pt x="730" y="503"/>
                    <a:pt x="759" y="68"/>
                    <a:pt x="614" y="10"/>
                  </a:cubicBezTo>
                  <a:cubicBezTo>
                    <a:pt x="602" y="4"/>
                    <a:pt x="586" y="1"/>
                    <a:pt x="567"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3"/>
            <p:cNvSpPr/>
            <p:nvPr/>
          </p:nvSpPr>
          <p:spPr>
            <a:xfrm>
              <a:off x="1589941" y="1634778"/>
              <a:ext cx="35049" cy="72939"/>
            </a:xfrm>
            <a:custGeom>
              <a:avLst/>
              <a:gdLst/>
              <a:ahLst/>
              <a:cxnLst/>
              <a:rect l="l" t="t" r="r" b="b"/>
              <a:pathLst>
                <a:path w="580" h="1207" extrusionOk="0">
                  <a:moveTo>
                    <a:pt x="477" y="0"/>
                  </a:moveTo>
                  <a:cubicBezTo>
                    <a:pt x="365" y="0"/>
                    <a:pt x="1" y="739"/>
                    <a:pt x="28" y="877"/>
                  </a:cubicBezTo>
                  <a:cubicBezTo>
                    <a:pt x="52" y="994"/>
                    <a:pt x="227" y="1206"/>
                    <a:pt x="293" y="1206"/>
                  </a:cubicBezTo>
                  <a:cubicBezTo>
                    <a:pt x="309" y="1206"/>
                    <a:pt x="318" y="1194"/>
                    <a:pt x="318" y="1167"/>
                  </a:cubicBezTo>
                  <a:cubicBezTo>
                    <a:pt x="260" y="732"/>
                    <a:pt x="579" y="65"/>
                    <a:pt x="492" y="7"/>
                  </a:cubicBezTo>
                  <a:cubicBezTo>
                    <a:pt x="488" y="2"/>
                    <a:pt x="482" y="0"/>
                    <a:pt x="477"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3"/>
            <p:cNvSpPr/>
            <p:nvPr/>
          </p:nvSpPr>
          <p:spPr>
            <a:xfrm>
              <a:off x="1574592" y="1613869"/>
              <a:ext cx="32874" cy="75658"/>
            </a:xfrm>
            <a:custGeom>
              <a:avLst/>
              <a:gdLst/>
              <a:ahLst/>
              <a:cxnLst/>
              <a:rect l="l" t="t" r="r" b="b"/>
              <a:pathLst>
                <a:path w="544" h="1252" extrusionOk="0">
                  <a:moveTo>
                    <a:pt x="213" y="0"/>
                  </a:moveTo>
                  <a:cubicBezTo>
                    <a:pt x="147" y="0"/>
                    <a:pt x="1" y="434"/>
                    <a:pt x="137" y="817"/>
                  </a:cubicBezTo>
                  <a:cubicBezTo>
                    <a:pt x="195" y="1020"/>
                    <a:pt x="340" y="1165"/>
                    <a:pt x="543" y="1252"/>
                  </a:cubicBezTo>
                  <a:cubicBezTo>
                    <a:pt x="311" y="846"/>
                    <a:pt x="224" y="440"/>
                    <a:pt x="224" y="5"/>
                  </a:cubicBezTo>
                  <a:cubicBezTo>
                    <a:pt x="221" y="2"/>
                    <a:pt x="217" y="0"/>
                    <a:pt x="213"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3"/>
            <p:cNvSpPr/>
            <p:nvPr/>
          </p:nvSpPr>
          <p:spPr>
            <a:xfrm>
              <a:off x="1560693" y="1617374"/>
              <a:ext cx="38010" cy="79163"/>
            </a:xfrm>
            <a:custGeom>
              <a:avLst/>
              <a:gdLst/>
              <a:ahLst/>
              <a:cxnLst/>
              <a:rect l="l" t="t" r="r" b="b"/>
              <a:pathLst>
                <a:path w="629" h="1310" extrusionOk="0">
                  <a:moveTo>
                    <a:pt x="98" y="1"/>
                  </a:moveTo>
                  <a:cubicBezTo>
                    <a:pt x="43" y="1"/>
                    <a:pt x="0" y="516"/>
                    <a:pt x="193" y="875"/>
                  </a:cubicBezTo>
                  <a:cubicBezTo>
                    <a:pt x="280" y="1049"/>
                    <a:pt x="425" y="1223"/>
                    <a:pt x="628" y="1310"/>
                  </a:cubicBezTo>
                  <a:cubicBezTo>
                    <a:pt x="164" y="759"/>
                    <a:pt x="193" y="34"/>
                    <a:pt x="106" y="5"/>
                  </a:cubicBezTo>
                  <a:cubicBezTo>
                    <a:pt x="103" y="2"/>
                    <a:pt x="101" y="1"/>
                    <a:pt x="98"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3"/>
            <p:cNvSpPr/>
            <p:nvPr/>
          </p:nvSpPr>
          <p:spPr>
            <a:xfrm>
              <a:off x="1551628" y="1635080"/>
              <a:ext cx="36560" cy="71972"/>
            </a:xfrm>
            <a:custGeom>
              <a:avLst/>
              <a:gdLst/>
              <a:ahLst/>
              <a:cxnLst/>
              <a:rect l="l" t="t" r="r" b="b"/>
              <a:pathLst>
                <a:path w="605" h="1191" extrusionOk="0">
                  <a:moveTo>
                    <a:pt x="76" y="0"/>
                  </a:moveTo>
                  <a:cubicBezTo>
                    <a:pt x="22" y="0"/>
                    <a:pt x="0" y="390"/>
                    <a:pt x="140" y="698"/>
                  </a:cubicBezTo>
                  <a:cubicBezTo>
                    <a:pt x="227" y="930"/>
                    <a:pt x="401" y="1075"/>
                    <a:pt x="604" y="1191"/>
                  </a:cubicBezTo>
                  <a:cubicBezTo>
                    <a:pt x="343" y="843"/>
                    <a:pt x="169" y="437"/>
                    <a:pt x="82" y="2"/>
                  </a:cubicBezTo>
                  <a:cubicBezTo>
                    <a:pt x="80" y="1"/>
                    <a:pt x="78" y="0"/>
                    <a:pt x="76"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3"/>
            <p:cNvSpPr/>
            <p:nvPr/>
          </p:nvSpPr>
          <p:spPr>
            <a:xfrm>
              <a:off x="2488717" y="1558092"/>
              <a:ext cx="33357" cy="50822"/>
            </a:xfrm>
            <a:custGeom>
              <a:avLst/>
              <a:gdLst/>
              <a:ahLst/>
              <a:cxnLst/>
              <a:rect l="l" t="t" r="r" b="b"/>
              <a:pathLst>
                <a:path w="552" h="841" extrusionOk="0">
                  <a:moveTo>
                    <a:pt x="233" y="0"/>
                  </a:moveTo>
                  <a:cubicBezTo>
                    <a:pt x="117" y="0"/>
                    <a:pt x="1" y="174"/>
                    <a:pt x="30" y="406"/>
                  </a:cubicBezTo>
                  <a:cubicBezTo>
                    <a:pt x="59" y="638"/>
                    <a:pt x="175" y="841"/>
                    <a:pt x="320" y="841"/>
                  </a:cubicBezTo>
                  <a:cubicBezTo>
                    <a:pt x="436" y="841"/>
                    <a:pt x="552" y="638"/>
                    <a:pt x="523" y="406"/>
                  </a:cubicBezTo>
                  <a:cubicBezTo>
                    <a:pt x="494" y="174"/>
                    <a:pt x="378"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3"/>
            <p:cNvSpPr/>
            <p:nvPr/>
          </p:nvSpPr>
          <p:spPr>
            <a:xfrm>
              <a:off x="2560568" y="1556339"/>
              <a:ext cx="26347" cy="49069"/>
            </a:xfrm>
            <a:custGeom>
              <a:avLst/>
              <a:gdLst/>
              <a:ahLst/>
              <a:cxnLst/>
              <a:rect l="l" t="t" r="r" b="b"/>
              <a:pathLst>
                <a:path w="436" h="812" extrusionOk="0">
                  <a:moveTo>
                    <a:pt x="204" y="0"/>
                  </a:moveTo>
                  <a:cubicBezTo>
                    <a:pt x="88" y="0"/>
                    <a:pt x="1" y="174"/>
                    <a:pt x="30" y="406"/>
                  </a:cubicBezTo>
                  <a:cubicBezTo>
                    <a:pt x="30" y="638"/>
                    <a:pt x="146" y="812"/>
                    <a:pt x="262" y="812"/>
                  </a:cubicBezTo>
                  <a:cubicBezTo>
                    <a:pt x="378" y="812"/>
                    <a:pt x="436" y="638"/>
                    <a:pt x="436" y="406"/>
                  </a:cubicBezTo>
                  <a:cubicBezTo>
                    <a:pt x="436" y="174"/>
                    <a:pt x="320"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3"/>
            <p:cNvSpPr/>
            <p:nvPr/>
          </p:nvSpPr>
          <p:spPr>
            <a:xfrm>
              <a:off x="2525519" y="1593081"/>
              <a:ext cx="40367" cy="54024"/>
            </a:xfrm>
            <a:custGeom>
              <a:avLst/>
              <a:gdLst/>
              <a:ahLst/>
              <a:cxnLst/>
              <a:rect l="l" t="t" r="r" b="b"/>
              <a:pathLst>
                <a:path w="668" h="894" extrusionOk="0">
                  <a:moveTo>
                    <a:pt x="320" y="1"/>
                  </a:moveTo>
                  <a:lnTo>
                    <a:pt x="320" y="1"/>
                  </a:lnTo>
                  <a:cubicBezTo>
                    <a:pt x="465" y="436"/>
                    <a:pt x="552" y="668"/>
                    <a:pt x="436" y="755"/>
                  </a:cubicBezTo>
                  <a:cubicBezTo>
                    <a:pt x="349" y="820"/>
                    <a:pt x="229" y="853"/>
                    <a:pt x="113" y="853"/>
                  </a:cubicBezTo>
                  <a:cubicBezTo>
                    <a:pt x="75" y="853"/>
                    <a:pt x="37" y="849"/>
                    <a:pt x="1" y="842"/>
                  </a:cubicBezTo>
                  <a:lnTo>
                    <a:pt x="1" y="842"/>
                  </a:lnTo>
                  <a:cubicBezTo>
                    <a:pt x="1" y="842"/>
                    <a:pt x="207" y="893"/>
                    <a:pt x="379" y="893"/>
                  </a:cubicBezTo>
                  <a:cubicBezTo>
                    <a:pt x="465" y="893"/>
                    <a:pt x="542" y="881"/>
                    <a:pt x="581" y="842"/>
                  </a:cubicBezTo>
                  <a:cubicBezTo>
                    <a:pt x="668" y="697"/>
                    <a:pt x="552" y="494"/>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3"/>
            <p:cNvSpPr/>
            <p:nvPr/>
          </p:nvSpPr>
          <p:spPr>
            <a:xfrm>
              <a:off x="2493974" y="1666383"/>
              <a:ext cx="59644" cy="21392"/>
            </a:xfrm>
            <a:custGeom>
              <a:avLst/>
              <a:gdLst/>
              <a:ahLst/>
              <a:cxnLst/>
              <a:rect l="l" t="t" r="r" b="b"/>
              <a:pathLst>
                <a:path w="987" h="354" extrusionOk="0">
                  <a:moveTo>
                    <a:pt x="139" y="0"/>
                  </a:moveTo>
                  <a:cubicBezTo>
                    <a:pt x="93" y="0"/>
                    <a:pt x="47" y="2"/>
                    <a:pt x="1" y="6"/>
                  </a:cubicBezTo>
                  <a:lnTo>
                    <a:pt x="1" y="180"/>
                  </a:lnTo>
                  <a:cubicBezTo>
                    <a:pt x="96" y="154"/>
                    <a:pt x="195" y="141"/>
                    <a:pt x="293" y="141"/>
                  </a:cubicBezTo>
                  <a:cubicBezTo>
                    <a:pt x="523" y="141"/>
                    <a:pt x="755" y="212"/>
                    <a:pt x="958" y="354"/>
                  </a:cubicBezTo>
                  <a:lnTo>
                    <a:pt x="987" y="296"/>
                  </a:lnTo>
                  <a:cubicBezTo>
                    <a:pt x="758" y="92"/>
                    <a:pt x="462"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3"/>
            <p:cNvSpPr/>
            <p:nvPr/>
          </p:nvSpPr>
          <p:spPr>
            <a:xfrm>
              <a:off x="2511499" y="1691220"/>
              <a:ext cx="22843" cy="10575"/>
            </a:xfrm>
            <a:custGeom>
              <a:avLst/>
              <a:gdLst/>
              <a:ahLst/>
              <a:cxnLst/>
              <a:rect l="l" t="t" r="r" b="b"/>
              <a:pathLst>
                <a:path w="378" h="175" extrusionOk="0">
                  <a:moveTo>
                    <a:pt x="204" y="1"/>
                  </a:moveTo>
                  <a:cubicBezTo>
                    <a:pt x="88" y="1"/>
                    <a:pt x="30" y="1"/>
                    <a:pt x="1" y="59"/>
                  </a:cubicBezTo>
                  <a:cubicBezTo>
                    <a:pt x="1" y="88"/>
                    <a:pt x="59" y="146"/>
                    <a:pt x="175" y="175"/>
                  </a:cubicBezTo>
                  <a:cubicBezTo>
                    <a:pt x="262" y="175"/>
                    <a:pt x="349" y="175"/>
                    <a:pt x="349" y="117"/>
                  </a:cubicBezTo>
                  <a:cubicBezTo>
                    <a:pt x="378" y="88"/>
                    <a:pt x="291" y="30"/>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3"/>
            <p:cNvSpPr/>
            <p:nvPr/>
          </p:nvSpPr>
          <p:spPr>
            <a:xfrm>
              <a:off x="2483460" y="1540567"/>
              <a:ext cx="43872" cy="50822"/>
            </a:xfrm>
            <a:custGeom>
              <a:avLst/>
              <a:gdLst/>
              <a:ahLst/>
              <a:cxnLst/>
              <a:rect l="l" t="t" r="r" b="b"/>
              <a:pathLst>
                <a:path w="726" h="841" extrusionOk="0">
                  <a:moveTo>
                    <a:pt x="349" y="0"/>
                  </a:moveTo>
                  <a:cubicBezTo>
                    <a:pt x="175" y="29"/>
                    <a:pt x="1" y="319"/>
                    <a:pt x="30" y="638"/>
                  </a:cubicBezTo>
                  <a:cubicBezTo>
                    <a:pt x="30" y="798"/>
                    <a:pt x="59" y="841"/>
                    <a:pt x="113" y="841"/>
                  </a:cubicBezTo>
                  <a:cubicBezTo>
                    <a:pt x="168" y="841"/>
                    <a:pt x="247" y="798"/>
                    <a:pt x="349" y="783"/>
                  </a:cubicBezTo>
                  <a:cubicBezTo>
                    <a:pt x="377" y="779"/>
                    <a:pt x="404" y="778"/>
                    <a:pt x="431" y="778"/>
                  </a:cubicBezTo>
                  <a:cubicBezTo>
                    <a:pt x="474" y="778"/>
                    <a:pt x="514" y="781"/>
                    <a:pt x="551" y="781"/>
                  </a:cubicBezTo>
                  <a:cubicBezTo>
                    <a:pt x="655" y="781"/>
                    <a:pt x="726" y="755"/>
                    <a:pt x="726" y="551"/>
                  </a:cubicBezTo>
                  <a:cubicBezTo>
                    <a:pt x="726" y="232"/>
                    <a:pt x="523" y="0"/>
                    <a:pt x="349"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3"/>
            <p:cNvSpPr/>
            <p:nvPr/>
          </p:nvSpPr>
          <p:spPr>
            <a:xfrm>
              <a:off x="2551806" y="1538814"/>
              <a:ext cx="41515" cy="50519"/>
            </a:xfrm>
            <a:custGeom>
              <a:avLst/>
              <a:gdLst/>
              <a:ahLst/>
              <a:cxnLst/>
              <a:rect l="l" t="t" r="r" b="b"/>
              <a:pathLst>
                <a:path w="687" h="836" extrusionOk="0">
                  <a:moveTo>
                    <a:pt x="291" y="0"/>
                  </a:moveTo>
                  <a:cubicBezTo>
                    <a:pt x="117" y="0"/>
                    <a:pt x="1" y="232"/>
                    <a:pt x="1" y="580"/>
                  </a:cubicBezTo>
                  <a:cubicBezTo>
                    <a:pt x="19" y="786"/>
                    <a:pt x="87" y="823"/>
                    <a:pt x="187" y="823"/>
                  </a:cubicBezTo>
                  <a:cubicBezTo>
                    <a:pt x="242" y="823"/>
                    <a:pt x="306" y="812"/>
                    <a:pt x="378" y="812"/>
                  </a:cubicBezTo>
                  <a:cubicBezTo>
                    <a:pt x="438" y="822"/>
                    <a:pt x="495" y="836"/>
                    <a:pt x="543" y="836"/>
                  </a:cubicBezTo>
                  <a:cubicBezTo>
                    <a:pt x="631" y="836"/>
                    <a:pt x="686" y="788"/>
                    <a:pt x="668" y="580"/>
                  </a:cubicBezTo>
                  <a:cubicBezTo>
                    <a:pt x="668" y="232"/>
                    <a:pt x="494" y="29"/>
                    <a:pt x="29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3"/>
            <p:cNvSpPr/>
            <p:nvPr/>
          </p:nvSpPr>
          <p:spPr>
            <a:xfrm>
              <a:off x="2544796" y="1533073"/>
              <a:ext cx="59644" cy="39098"/>
            </a:xfrm>
            <a:custGeom>
              <a:avLst/>
              <a:gdLst/>
              <a:ahLst/>
              <a:cxnLst/>
              <a:rect l="l" t="t" r="r" b="b"/>
              <a:pathLst>
                <a:path w="987" h="647" extrusionOk="0">
                  <a:moveTo>
                    <a:pt x="130" y="0"/>
                  </a:moveTo>
                  <a:cubicBezTo>
                    <a:pt x="68" y="0"/>
                    <a:pt x="30" y="48"/>
                    <a:pt x="30" y="95"/>
                  </a:cubicBezTo>
                  <a:lnTo>
                    <a:pt x="1" y="327"/>
                  </a:lnTo>
                  <a:cubicBezTo>
                    <a:pt x="1" y="385"/>
                    <a:pt x="30" y="472"/>
                    <a:pt x="88" y="472"/>
                  </a:cubicBezTo>
                  <a:lnTo>
                    <a:pt x="813" y="646"/>
                  </a:lnTo>
                  <a:cubicBezTo>
                    <a:pt x="870" y="646"/>
                    <a:pt x="957" y="588"/>
                    <a:pt x="957" y="530"/>
                  </a:cubicBezTo>
                  <a:lnTo>
                    <a:pt x="986" y="298"/>
                  </a:lnTo>
                  <a:cubicBezTo>
                    <a:pt x="986" y="240"/>
                    <a:pt x="928" y="153"/>
                    <a:pt x="870" y="153"/>
                  </a:cubicBezTo>
                  <a:lnTo>
                    <a:pt x="175" y="8"/>
                  </a:lnTo>
                  <a:cubicBezTo>
                    <a:pt x="159" y="3"/>
                    <a:pt x="144"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3"/>
            <p:cNvSpPr/>
            <p:nvPr/>
          </p:nvSpPr>
          <p:spPr>
            <a:xfrm>
              <a:off x="2464182" y="1531804"/>
              <a:ext cx="70159" cy="40790"/>
            </a:xfrm>
            <a:custGeom>
              <a:avLst/>
              <a:gdLst/>
              <a:ahLst/>
              <a:cxnLst/>
              <a:rect l="l" t="t" r="r" b="b"/>
              <a:pathLst>
                <a:path w="1161" h="675" extrusionOk="0">
                  <a:moveTo>
                    <a:pt x="958" y="0"/>
                  </a:moveTo>
                  <a:lnTo>
                    <a:pt x="117" y="145"/>
                  </a:lnTo>
                  <a:cubicBezTo>
                    <a:pt x="30" y="145"/>
                    <a:pt x="1" y="203"/>
                    <a:pt x="1" y="290"/>
                  </a:cubicBezTo>
                  <a:lnTo>
                    <a:pt x="59" y="551"/>
                  </a:lnTo>
                  <a:cubicBezTo>
                    <a:pt x="59" y="623"/>
                    <a:pt x="98" y="675"/>
                    <a:pt x="160" y="675"/>
                  </a:cubicBezTo>
                  <a:cubicBezTo>
                    <a:pt x="174" y="675"/>
                    <a:pt x="188" y="672"/>
                    <a:pt x="204" y="667"/>
                  </a:cubicBezTo>
                  <a:lnTo>
                    <a:pt x="1045" y="551"/>
                  </a:lnTo>
                  <a:cubicBezTo>
                    <a:pt x="1103" y="522"/>
                    <a:pt x="1161" y="464"/>
                    <a:pt x="1161" y="377"/>
                  </a:cubicBezTo>
                  <a:lnTo>
                    <a:pt x="1103" y="116"/>
                  </a:lnTo>
                  <a:cubicBezTo>
                    <a:pt x="1103" y="29"/>
                    <a:pt x="1016" y="0"/>
                    <a:pt x="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3"/>
            <p:cNvSpPr/>
            <p:nvPr/>
          </p:nvSpPr>
          <p:spPr>
            <a:xfrm>
              <a:off x="3056457" y="1603354"/>
              <a:ext cx="80674" cy="210840"/>
            </a:xfrm>
            <a:custGeom>
              <a:avLst/>
              <a:gdLst/>
              <a:ahLst/>
              <a:cxnLst/>
              <a:rect l="l" t="t" r="r" b="b"/>
              <a:pathLst>
                <a:path w="1335" h="3489" extrusionOk="0">
                  <a:moveTo>
                    <a:pt x="1089" y="0"/>
                  </a:moveTo>
                  <a:cubicBezTo>
                    <a:pt x="1074" y="0"/>
                    <a:pt x="1059" y="2"/>
                    <a:pt x="1044" y="5"/>
                  </a:cubicBezTo>
                  <a:lnTo>
                    <a:pt x="203" y="121"/>
                  </a:lnTo>
                  <a:cubicBezTo>
                    <a:pt x="87" y="150"/>
                    <a:pt x="0" y="237"/>
                    <a:pt x="0" y="353"/>
                  </a:cubicBezTo>
                  <a:lnTo>
                    <a:pt x="0" y="3252"/>
                  </a:lnTo>
                  <a:cubicBezTo>
                    <a:pt x="0" y="3382"/>
                    <a:pt x="93" y="3489"/>
                    <a:pt x="217" y="3489"/>
                  </a:cubicBezTo>
                  <a:cubicBezTo>
                    <a:pt x="231" y="3489"/>
                    <a:pt x="246" y="3487"/>
                    <a:pt x="261" y="3484"/>
                  </a:cubicBezTo>
                  <a:lnTo>
                    <a:pt x="1131" y="3368"/>
                  </a:lnTo>
                  <a:cubicBezTo>
                    <a:pt x="1247" y="3368"/>
                    <a:pt x="1334" y="3252"/>
                    <a:pt x="1334" y="3136"/>
                  </a:cubicBezTo>
                  <a:lnTo>
                    <a:pt x="1334" y="237"/>
                  </a:lnTo>
                  <a:cubicBezTo>
                    <a:pt x="1334" y="107"/>
                    <a:pt x="1218" y="0"/>
                    <a:pt x="1089" y="0"/>
                  </a:cubicBezTo>
                  <a:close/>
                </a:path>
              </a:pathLst>
            </a:custGeom>
            <a:solidFill>
              <a:srgbClr val="3E4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3"/>
            <p:cNvSpPr/>
            <p:nvPr/>
          </p:nvSpPr>
          <p:spPr>
            <a:xfrm>
              <a:off x="3059962" y="1619368"/>
              <a:ext cx="63149" cy="177060"/>
            </a:xfrm>
            <a:custGeom>
              <a:avLst/>
              <a:gdLst/>
              <a:ahLst/>
              <a:cxnLst/>
              <a:rect l="l" t="t" r="r" b="b"/>
              <a:pathLst>
                <a:path w="1045" h="2930" extrusionOk="0">
                  <a:moveTo>
                    <a:pt x="841" y="1"/>
                  </a:moveTo>
                  <a:lnTo>
                    <a:pt x="174" y="117"/>
                  </a:lnTo>
                  <a:cubicBezTo>
                    <a:pt x="87" y="146"/>
                    <a:pt x="29" y="204"/>
                    <a:pt x="29" y="320"/>
                  </a:cubicBezTo>
                  <a:lnTo>
                    <a:pt x="29" y="2727"/>
                  </a:lnTo>
                  <a:cubicBezTo>
                    <a:pt x="0" y="2842"/>
                    <a:pt x="116" y="2929"/>
                    <a:pt x="232" y="2929"/>
                  </a:cubicBezTo>
                  <a:lnTo>
                    <a:pt x="870" y="2813"/>
                  </a:lnTo>
                  <a:cubicBezTo>
                    <a:pt x="957" y="2813"/>
                    <a:pt x="1044" y="2727"/>
                    <a:pt x="1044" y="2611"/>
                  </a:cubicBezTo>
                  <a:lnTo>
                    <a:pt x="1044" y="233"/>
                  </a:lnTo>
                  <a:cubicBezTo>
                    <a:pt x="1044" y="88"/>
                    <a:pt x="957" y="1"/>
                    <a:pt x="841"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3"/>
            <p:cNvSpPr/>
            <p:nvPr/>
          </p:nvSpPr>
          <p:spPr>
            <a:xfrm>
              <a:off x="3063467" y="1622873"/>
              <a:ext cx="59644" cy="170050"/>
            </a:xfrm>
            <a:custGeom>
              <a:avLst/>
              <a:gdLst/>
              <a:ahLst/>
              <a:cxnLst/>
              <a:rect l="l" t="t" r="r" b="b"/>
              <a:pathLst>
                <a:path w="987" h="2814" extrusionOk="0">
                  <a:moveTo>
                    <a:pt x="783" y="1"/>
                  </a:moveTo>
                  <a:lnTo>
                    <a:pt x="174" y="88"/>
                  </a:lnTo>
                  <a:cubicBezTo>
                    <a:pt x="58" y="117"/>
                    <a:pt x="0" y="204"/>
                    <a:pt x="0" y="291"/>
                  </a:cubicBezTo>
                  <a:lnTo>
                    <a:pt x="0" y="2611"/>
                  </a:lnTo>
                  <a:cubicBezTo>
                    <a:pt x="0" y="2726"/>
                    <a:pt x="87" y="2813"/>
                    <a:pt x="203" y="2813"/>
                  </a:cubicBezTo>
                  <a:lnTo>
                    <a:pt x="841" y="2697"/>
                  </a:lnTo>
                  <a:cubicBezTo>
                    <a:pt x="928" y="2697"/>
                    <a:pt x="986" y="2611"/>
                    <a:pt x="986" y="2524"/>
                  </a:cubicBezTo>
                  <a:lnTo>
                    <a:pt x="986" y="204"/>
                  </a:lnTo>
                  <a:cubicBezTo>
                    <a:pt x="986" y="88"/>
                    <a:pt x="899" y="1"/>
                    <a:pt x="783" y="1"/>
                  </a:cubicBezTo>
                  <a:close/>
                </a:path>
              </a:pathLst>
            </a:custGeom>
            <a:solidFill>
              <a:srgbClr val="C0E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3"/>
            <p:cNvSpPr/>
            <p:nvPr/>
          </p:nvSpPr>
          <p:spPr>
            <a:xfrm>
              <a:off x="3105526" y="1806641"/>
              <a:ext cx="70099" cy="39884"/>
            </a:xfrm>
            <a:custGeom>
              <a:avLst/>
              <a:gdLst/>
              <a:ahLst/>
              <a:cxnLst/>
              <a:rect l="l" t="t" r="r" b="b"/>
              <a:pathLst>
                <a:path w="1160" h="660" extrusionOk="0">
                  <a:moveTo>
                    <a:pt x="357" y="0"/>
                  </a:moveTo>
                  <a:cubicBezTo>
                    <a:pt x="75" y="0"/>
                    <a:pt x="26" y="109"/>
                    <a:pt x="0" y="265"/>
                  </a:cubicBezTo>
                  <a:cubicBezTo>
                    <a:pt x="0" y="468"/>
                    <a:pt x="58" y="613"/>
                    <a:pt x="435" y="642"/>
                  </a:cubicBezTo>
                  <a:cubicBezTo>
                    <a:pt x="540" y="651"/>
                    <a:pt x="645" y="660"/>
                    <a:pt x="741" y="660"/>
                  </a:cubicBezTo>
                  <a:cubicBezTo>
                    <a:pt x="964" y="660"/>
                    <a:pt x="1140" y="613"/>
                    <a:pt x="1160" y="410"/>
                  </a:cubicBezTo>
                  <a:cubicBezTo>
                    <a:pt x="1160" y="120"/>
                    <a:pt x="841" y="33"/>
                    <a:pt x="464" y="4"/>
                  </a:cubicBezTo>
                  <a:cubicBezTo>
                    <a:pt x="425" y="1"/>
                    <a:pt x="390" y="0"/>
                    <a:pt x="35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3"/>
            <p:cNvSpPr/>
            <p:nvPr/>
          </p:nvSpPr>
          <p:spPr>
            <a:xfrm>
              <a:off x="3109031" y="1761319"/>
              <a:ext cx="75356" cy="40911"/>
            </a:xfrm>
            <a:custGeom>
              <a:avLst/>
              <a:gdLst/>
              <a:ahLst/>
              <a:cxnLst/>
              <a:rect l="l" t="t" r="r" b="b"/>
              <a:pathLst>
                <a:path w="1247" h="677" extrusionOk="0">
                  <a:moveTo>
                    <a:pt x="493" y="1"/>
                  </a:moveTo>
                  <a:cubicBezTo>
                    <a:pt x="87" y="1"/>
                    <a:pt x="29" y="117"/>
                    <a:pt x="0" y="320"/>
                  </a:cubicBezTo>
                  <a:cubicBezTo>
                    <a:pt x="0" y="493"/>
                    <a:pt x="58" y="638"/>
                    <a:pt x="464" y="667"/>
                  </a:cubicBezTo>
                  <a:cubicBezTo>
                    <a:pt x="537" y="673"/>
                    <a:pt x="610" y="677"/>
                    <a:pt x="680" y="677"/>
                  </a:cubicBezTo>
                  <a:cubicBezTo>
                    <a:pt x="973" y="677"/>
                    <a:pt x="1218" y="617"/>
                    <a:pt x="1218" y="406"/>
                  </a:cubicBezTo>
                  <a:cubicBezTo>
                    <a:pt x="1247" y="146"/>
                    <a:pt x="899" y="59"/>
                    <a:pt x="49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3"/>
            <p:cNvSpPr/>
            <p:nvPr/>
          </p:nvSpPr>
          <p:spPr>
            <a:xfrm>
              <a:off x="3110784" y="1714002"/>
              <a:ext cx="73604" cy="42120"/>
            </a:xfrm>
            <a:custGeom>
              <a:avLst/>
              <a:gdLst/>
              <a:ahLst/>
              <a:cxnLst/>
              <a:rect l="l" t="t" r="r" b="b"/>
              <a:pathLst>
                <a:path w="1218" h="697" extrusionOk="0">
                  <a:moveTo>
                    <a:pt x="493" y="1"/>
                  </a:moveTo>
                  <a:cubicBezTo>
                    <a:pt x="87" y="1"/>
                    <a:pt x="29" y="146"/>
                    <a:pt x="29" y="349"/>
                  </a:cubicBezTo>
                  <a:cubicBezTo>
                    <a:pt x="0" y="552"/>
                    <a:pt x="58" y="697"/>
                    <a:pt x="435" y="697"/>
                  </a:cubicBezTo>
                  <a:cubicBezTo>
                    <a:pt x="841" y="697"/>
                    <a:pt x="1160" y="581"/>
                    <a:pt x="1189" y="378"/>
                  </a:cubicBezTo>
                  <a:cubicBezTo>
                    <a:pt x="1218" y="204"/>
                    <a:pt x="899" y="30"/>
                    <a:pt x="49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796"/>
        <p:cNvGrpSpPr/>
        <p:nvPr/>
      </p:nvGrpSpPr>
      <p:grpSpPr>
        <a:xfrm>
          <a:off x="0" y="0"/>
          <a:ext cx="0" cy="0"/>
          <a:chOff x="0" y="0"/>
          <a:chExt cx="0" cy="0"/>
        </a:xfrm>
      </p:grpSpPr>
      <p:sp>
        <p:nvSpPr>
          <p:cNvPr id="1797" name="Google Shape;1797;p5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Post-prevention</a:t>
            </a:r>
            <a:endParaRPr/>
          </a:p>
        </p:txBody>
      </p:sp>
      <p:sp>
        <p:nvSpPr>
          <p:cNvPr id="1798" name="Google Shape;1798;p54"/>
          <p:cNvSpPr txBox="1"/>
          <p:nvPr/>
        </p:nvSpPr>
        <p:spPr>
          <a:xfrm>
            <a:off x="1023234" y="2674900"/>
            <a:ext cx="15810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799" name="Google Shape;1799;p54"/>
          <p:cNvSpPr txBox="1"/>
          <p:nvPr/>
        </p:nvSpPr>
        <p:spPr>
          <a:xfrm>
            <a:off x="5882450" y="2471775"/>
            <a:ext cx="22383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800" name="Google Shape;1800;p54"/>
          <p:cNvSpPr txBox="1"/>
          <p:nvPr/>
        </p:nvSpPr>
        <p:spPr>
          <a:xfrm>
            <a:off x="5882425" y="2886838"/>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801" name="Google Shape;1801;p54"/>
          <p:cNvSpPr txBox="1"/>
          <p:nvPr/>
        </p:nvSpPr>
        <p:spPr>
          <a:xfrm>
            <a:off x="5882438" y="1322688"/>
            <a:ext cx="22383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802" name="Google Shape;1802;p54"/>
          <p:cNvSpPr txBox="1"/>
          <p:nvPr/>
        </p:nvSpPr>
        <p:spPr>
          <a:xfrm>
            <a:off x="5882413" y="1737750"/>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It’s the smallest planet in the Solar System</a:t>
            </a:r>
            <a:endParaRPr>
              <a:solidFill>
                <a:schemeClr val="dk1"/>
              </a:solidFill>
              <a:latin typeface="Heebo Medium"/>
              <a:ea typeface="Heebo Medium"/>
              <a:cs typeface="Heebo Medium"/>
              <a:sym typeface="Heebo Medium"/>
            </a:endParaRPr>
          </a:p>
        </p:txBody>
      </p:sp>
      <p:sp>
        <p:nvSpPr>
          <p:cNvPr id="1803" name="Google Shape;1803;p54"/>
          <p:cNvSpPr txBox="1"/>
          <p:nvPr/>
        </p:nvSpPr>
        <p:spPr>
          <a:xfrm>
            <a:off x="5882400" y="3620875"/>
            <a:ext cx="2238300" cy="51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latin typeface="Manrope ExtraBold"/>
                <a:ea typeface="Manrope ExtraBold"/>
                <a:cs typeface="Manrope ExtraBold"/>
                <a:sym typeface="Manrope ExtraBold"/>
              </a:rPr>
              <a:t>Jupiter</a:t>
            </a:r>
            <a:endParaRPr sz="2200">
              <a:solidFill>
                <a:schemeClr val="dk2"/>
              </a:solidFill>
              <a:latin typeface="Manrope ExtraBold"/>
              <a:ea typeface="Manrope ExtraBold"/>
              <a:cs typeface="Manrope ExtraBold"/>
              <a:sym typeface="Manrope ExtraBold"/>
            </a:endParaRPr>
          </a:p>
        </p:txBody>
      </p:sp>
      <p:sp>
        <p:nvSpPr>
          <p:cNvPr id="1804" name="Google Shape;1804;p54"/>
          <p:cNvSpPr txBox="1"/>
          <p:nvPr/>
        </p:nvSpPr>
        <p:spPr>
          <a:xfrm>
            <a:off x="5882425" y="4035875"/>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Heebo Medium"/>
                <a:ea typeface="Heebo Medium"/>
                <a:cs typeface="Heebo Medium"/>
                <a:sym typeface="Heebo Medium"/>
              </a:rPr>
              <a:t>Jupiter is the biggest planet of them all</a:t>
            </a:r>
            <a:endParaRPr>
              <a:solidFill>
                <a:schemeClr val="dk1"/>
              </a:solidFill>
              <a:latin typeface="Heebo Medium"/>
              <a:ea typeface="Heebo Medium"/>
              <a:cs typeface="Heebo Medium"/>
              <a:sym typeface="Heebo Medium"/>
            </a:endParaRPr>
          </a:p>
        </p:txBody>
      </p:sp>
      <p:sp>
        <p:nvSpPr>
          <p:cNvPr id="1805" name="Google Shape;1805;p54"/>
          <p:cNvSpPr/>
          <p:nvPr/>
        </p:nvSpPr>
        <p:spPr>
          <a:xfrm>
            <a:off x="3525817" y="2703550"/>
            <a:ext cx="457500" cy="4575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5094992" y="2703550"/>
            <a:ext cx="457500" cy="457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5094992" y="1548450"/>
            <a:ext cx="457500" cy="457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5094992" y="3858650"/>
            <a:ext cx="457500" cy="457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9" name="Google Shape;1809;p54"/>
          <p:cNvCxnSpPr>
            <a:stCxn id="1798" idx="3"/>
            <a:endCxn id="1805" idx="1"/>
          </p:cNvCxnSpPr>
          <p:nvPr/>
        </p:nvCxnSpPr>
        <p:spPr>
          <a:xfrm>
            <a:off x="2604234" y="2932300"/>
            <a:ext cx="921600" cy="0"/>
          </a:xfrm>
          <a:prstGeom prst="straightConnector1">
            <a:avLst/>
          </a:prstGeom>
          <a:noFill/>
          <a:ln w="19050" cap="flat" cmpd="sng">
            <a:solidFill>
              <a:schemeClr val="dk1"/>
            </a:solidFill>
            <a:prstDash val="solid"/>
            <a:round/>
            <a:headEnd type="none" w="med" len="med"/>
            <a:tailEnd type="none" w="med" len="med"/>
          </a:ln>
        </p:spPr>
      </p:cxnSp>
      <p:cxnSp>
        <p:nvCxnSpPr>
          <p:cNvPr id="1810" name="Google Shape;1810;p54"/>
          <p:cNvCxnSpPr>
            <a:stCxn id="1805" idx="3"/>
            <a:endCxn id="1807" idx="1"/>
          </p:cNvCxnSpPr>
          <p:nvPr/>
        </p:nvCxnSpPr>
        <p:spPr>
          <a:xfrm rot="10800000" flipH="1">
            <a:off x="3983317" y="1777300"/>
            <a:ext cx="1111800" cy="1155000"/>
          </a:xfrm>
          <a:prstGeom prst="bentConnector3">
            <a:avLst>
              <a:gd name="adj1" fmla="val 49994"/>
            </a:avLst>
          </a:prstGeom>
          <a:noFill/>
          <a:ln w="19050" cap="flat" cmpd="sng">
            <a:solidFill>
              <a:schemeClr val="dk1"/>
            </a:solidFill>
            <a:prstDash val="solid"/>
            <a:round/>
            <a:headEnd type="none" w="med" len="med"/>
            <a:tailEnd type="none" w="med" len="med"/>
          </a:ln>
        </p:spPr>
      </p:cxnSp>
      <p:cxnSp>
        <p:nvCxnSpPr>
          <p:cNvPr id="1811" name="Google Shape;1811;p54"/>
          <p:cNvCxnSpPr>
            <a:stCxn id="1805" idx="3"/>
            <a:endCxn id="1808" idx="1"/>
          </p:cNvCxnSpPr>
          <p:nvPr/>
        </p:nvCxnSpPr>
        <p:spPr>
          <a:xfrm>
            <a:off x="3983317" y="2932300"/>
            <a:ext cx="1111800" cy="1155000"/>
          </a:xfrm>
          <a:prstGeom prst="bentConnector3">
            <a:avLst>
              <a:gd name="adj1" fmla="val 49994"/>
            </a:avLst>
          </a:prstGeom>
          <a:noFill/>
          <a:ln w="19050" cap="flat" cmpd="sng">
            <a:solidFill>
              <a:schemeClr val="dk1"/>
            </a:solidFill>
            <a:prstDash val="solid"/>
            <a:round/>
            <a:headEnd type="none" w="med" len="med"/>
            <a:tailEnd type="none" w="med" len="med"/>
          </a:ln>
        </p:spPr>
      </p:cxnSp>
      <p:cxnSp>
        <p:nvCxnSpPr>
          <p:cNvPr id="1812" name="Google Shape;1812;p54"/>
          <p:cNvCxnSpPr>
            <a:stCxn id="1805" idx="3"/>
            <a:endCxn id="1806" idx="1"/>
          </p:cNvCxnSpPr>
          <p:nvPr/>
        </p:nvCxnSpPr>
        <p:spPr>
          <a:xfrm>
            <a:off x="3983317" y="2932300"/>
            <a:ext cx="1111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816"/>
        <p:cNvGrpSpPr/>
        <p:nvPr/>
      </p:nvGrpSpPr>
      <p:grpSpPr>
        <a:xfrm>
          <a:off x="0" y="0"/>
          <a:ext cx="0" cy="0"/>
          <a:chOff x="0" y="0"/>
          <a:chExt cx="0" cy="0"/>
        </a:xfrm>
      </p:grpSpPr>
      <p:sp>
        <p:nvSpPr>
          <p:cNvPr id="1817" name="Google Shape;1817;p5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timeline</a:t>
            </a:r>
            <a:endParaRPr/>
          </a:p>
        </p:txBody>
      </p:sp>
      <p:sp>
        <p:nvSpPr>
          <p:cNvPr id="1818" name="Google Shape;1818;p55"/>
          <p:cNvSpPr txBox="1"/>
          <p:nvPr/>
        </p:nvSpPr>
        <p:spPr>
          <a:xfrm>
            <a:off x="1382850" y="3495913"/>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Mars</a:t>
            </a:r>
            <a:endParaRPr sz="2200">
              <a:solidFill>
                <a:schemeClr val="dk2"/>
              </a:solidFill>
              <a:latin typeface="Manrope ExtraBold"/>
              <a:ea typeface="Manrope ExtraBold"/>
              <a:cs typeface="Manrope ExtraBold"/>
              <a:sym typeface="Manrope ExtraBold"/>
            </a:endParaRPr>
          </a:p>
        </p:txBody>
      </p:sp>
      <p:sp>
        <p:nvSpPr>
          <p:cNvPr id="1819" name="Google Shape;1819;p55"/>
          <p:cNvSpPr txBox="1"/>
          <p:nvPr/>
        </p:nvSpPr>
        <p:spPr>
          <a:xfrm>
            <a:off x="2762850" y="1469288"/>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Venus</a:t>
            </a:r>
            <a:endParaRPr sz="2200">
              <a:solidFill>
                <a:schemeClr val="dk2"/>
              </a:solidFill>
              <a:latin typeface="Manrope ExtraBold"/>
              <a:ea typeface="Manrope ExtraBold"/>
              <a:cs typeface="Manrope ExtraBold"/>
              <a:sym typeface="Manrope ExtraBold"/>
            </a:endParaRPr>
          </a:p>
        </p:txBody>
      </p:sp>
      <p:sp>
        <p:nvSpPr>
          <p:cNvPr id="1820" name="Google Shape;1820;p55"/>
          <p:cNvSpPr txBox="1"/>
          <p:nvPr/>
        </p:nvSpPr>
        <p:spPr>
          <a:xfrm>
            <a:off x="2762825" y="1884350"/>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Venus is the second planet from the Sun</a:t>
            </a:r>
            <a:endParaRPr>
              <a:solidFill>
                <a:schemeClr val="dk1"/>
              </a:solidFill>
              <a:latin typeface="Heebo Medium"/>
              <a:ea typeface="Heebo Medium"/>
              <a:cs typeface="Heebo Medium"/>
              <a:sym typeface="Heebo Medium"/>
            </a:endParaRPr>
          </a:p>
        </p:txBody>
      </p:sp>
      <p:sp>
        <p:nvSpPr>
          <p:cNvPr id="1821" name="Google Shape;1821;p55"/>
          <p:cNvSpPr txBox="1"/>
          <p:nvPr/>
        </p:nvSpPr>
        <p:spPr>
          <a:xfrm>
            <a:off x="1382850" y="3910975"/>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Mars is actually a very cold place</a:t>
            </a:r>
            <a:endParaRPr>
              <a:solidFill>
                <a:schemeClr val="dk1"/>
              </a:solidFill>
              <a:latin typeface="Heebo Medium"/>
              <a:ea typeface="Heebo Medium"/>
              <a:cs typeface="Heebo Medium"/>
              <a:sym typeface="Heebo Medium"/>
            </a:endParaRPr>
          </a:p>
        </p:txBody>
      </p:sp>
      <p:sp>
        <p:nvSpPr>
          <p:cNvPr id="1822" name="Google Shape;1822;p55"/>
          <p:cNvSpPr txBox="1"/>
          <p:nvPr/>
        </p:nvSpPr>
        <p:spPr>
          <a:xfrm>
            <a:off x="5522825" y="1469288"/>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Mercury</a:t>
            </a:r>
            <a:endParaRPr sz="2200">
              <a:solidFill>
                <a:schemeClr val="dk2"/>
              </a:solidFill>
              <a:latin typeface="Manrope ExtraBold"/>
              <a:ea typeface="Manrope ExtraBold"/>
              <a:cs typeface="Manrope ExtraBold"/>
              <a:sym typeface="Manrope ExtraBold"/>
            </a:endParaRPr>
          </a:p>
        </p:txBody>
      </p:sp>
      <p:sp>
        <p:nvSpPr>
          <p:cNvPr id="1823" name="Google Shape;1823;p55"/>
          <p:cNvSpPr txBox="1"/>
          <p:nvPr/>
        </p:nvSpPr>
        <p:spPr>
          <a:xfrm>
            <a:off x="5522800" y="1884350"/>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Mercury is the closest planet to the Sun</a:t>
            </a:r>
            <a:endParaRPr>
              <a:solidFill>
                <a:schemeClr val="dk1"/>
              </a:solidFill>
              <a:latin typeface="Heebo Medium"/>
              <a:ea typeface="Heebo Medium"/>
              <a:cs typeface="Heebo Medium"/>
              <a:sym typeface="Heebo Medium"/>
            </a:endParaRPr>
          </a:p>
        </p:txBody>
      </p:sp>
      <p:sp>
        <p:nvSpPr>
          <p:cNvPr id="1824" name="Google Shape;1824;p55"/>
          <p:cNvSpPr txBox="1"/>
          <p:nvPr/>
        </p:nvSpPr>
        <p:spPr>
          <a:xfrm>
            <a:off x="4142825" y="3495925"/>
            <a:ext cx="2238300" cy="51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latin typeface="Manrope ExtraBold"/>
                <a:ea typeface="Manrope ExtraBold"/>
                <a:cs typeface="Manrope ExtraBold"/>
                <a:sym typeface="Manrope ExtraBold"/>
              </a:rPr>
              <a:t>Neptune</a:t>
            </a:r>
            <a:endParaRPr sz="2200">
              <a:solidFill>
                <a:schemeClr val="dk2"/>
              </a:solidFill>
              <a:latin typeface="Manrope ExtraBold"/>
              <a:ea typeface="Manrope ExtraBold"/>
              <a:cs typeface="Manrope ExtraBold"/>
              <a:sym typeface="Manrope ExtraBold"/>
            </a:endParaRPr>
          </a:p>
        </p:txBody>
      </p:sp>
      <p:sp>
        <p:nvSpPr>
          <p:cNvPr id="1825" name="Google Shape;1825;p55"/>
          <p:cNvSpPr txBox="1"/>
          <p:nvPr/>
        </p:nvSpPr>
        <p:spPr>
          <a:xfrm>
            <a:off x="4142800" y="3910925"/>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Heebo Medium"/>
                <a:ea typeface="Heebo Medium"/>
                <a:cs typeface="Heebo Medium"/>
                <a:sym typeface="Heebo Medium"/>
              </a:rPr>
              <a:t>It’s the farthest planet from the Sun</a:t>
            </a:r>
            <a:endParaRPr>
              <a:solidFill>
                <a:schemeClr val="dk1"/>
              </a:solidFill>
              <a:latin typeface="Heebo Medium"/>
              <a:ea typeface="Heebo Medium"/>
              <a:cs typeface="Heebo Medium"/>
              <a:sym typeface="Heebo Medium"/>
            </a:endParaRPr>
          </a:p>
        </p:txBody>
      </p:sp>
      <p:sp>
        <p:nvSpPr>
          <p:cNvPr id="1826" name="Google Shape;1826;p55"/>
          <p:cNvSpPr txBox="1"/>
          <p:nvPr/>
        </p:nvSpPr>
        <p:spPr>
          <a:xfrm>
            <a:off x="1982413"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01</a:t>
            </a:r>
            <a:endParaRPr sz="3000" b="1">
              <a:solidFill>
                <a:schemeClr val="lt2"/>
              </a:solidFill>
              <a:latin typeface="Manrope"/>
              <a:ea typeface="Manrope"/>
              <a:cs typeface="Manrope"/>
              <a:sym typeface="Manrope"/>
            </a:endParaRPr>
          </a:p>
        </p:txBody>
      </p:sp>
      <p:sp>
        <p:nvSpPr>
          <p:cNvPr id="1827" name="Google Shape;1827;p55"/>
          <p:cNvSpPr txBox="1"/>
          <p:nvPr/>
        </p:nvSpPr>
        <p:spPr>
          <a:xfrm>
            <a:off x="3362392"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02</a:t>
            </a:r>
            <a:endParaRPr sz="3000" b="1">
              <a:solidFill>
                <a:schemeClr val="lt2"/>
              </a:solidFill>
              <a:latin typeface="Manrope"/>
              <a:ea typeface="Manrope"/>
              <a:cs typeface="Manrope"/>
              <a:sym typeface="Manrope"/>
            </a:endParaRPr>
          </a:p>
        </p:txBody>
      </p:sp>
      <p:sp>
        <p:nvSpPr>
          <p:cNvPr id="1828" name="Google Shape;1828;p55"/>
          <p:cNvSpPr txBox="1"/>
          <p:nvPr/>
        </p:nvSpPr>
        <p:spPr>
          <a:xfrm>
            <a:off x="4742371"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03</a:t>
            </a:r>
            <a:endParaRPr sz="3000" b="1">
              <a:solidFill>
                <a:schemeClr val="lt2"/>
              </a:solidFill>
              <a:latin typeface="Manrope"/>
              <a:ea typeface="Manrope"/>
              <a:cs typeface="Manrope"/>
              <a:sym typeface="Manrope"/>
            </a:endParaRPr>
          </a:p>
        </p:txBody>
      </p:sp>
      <p:sp>
        <p:nvSpPr>
          <p:cNvPr id="1829" name="Google Shape;1829;p55"/>
          <p:cNvSpPr txBox="1"/>
          <p:nvPr/>
        </p:nvSpPr>
        <p:spPr>
          <a:xfrm>
            <a:off x="6122350" y="2647463"/>
            <a:ext cx="10392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Manrope"/>
                <a:ea typeface="Manrope"/>
                <a:cs typeface="Manrope"/>
                <a:sym typeface="Manrope"/>
              </a:rPr>
              <a:t>04</a:t>
            </a:r>
            <a:endParaRPr sz="3000" b="1">
              <a:solidFill>
                <a:schemeClr val="lt2"/>
              </a:solidFill>
              <a:latin typeface="Manrope"/>
              <a:ea typeface="Manrope"/>
              <a:cs typeface="Manrope"/>
              <a:sym typeface="Manrope"/>
            </a:endParaRPr>
          </a:p>
        </p:txBody>
      </p:sp>
      <p:cxnSp>
        <p:nvCxnSpPr>
          <p:cNvPr id="1830" name="Google Shape;1830;p55"/>
          <p:cNvCxnSpPr>
            <a:stCxn id="1826" idx="3"/>
            <a:endCxn id="1827" idx="1"/>
          </p:cNvCxnSpPr>
          <p:nvPr/>
        </p:nvCxnSpPr>
        <p:spPr>
          <a:xfrm>
            <a:off x="3021613" y="3010313"/>
            <a:ext cx="340800" cy="0"/>
          </a:xfrm>
          <a:prstGeom prst="straightConnector1">
            <a:avLst/>
          </a:prstGeom>
          <a:noFill/>
          <a:ln w="19050" cap="flat" cmpd="sng">
            <a:solidFill>
              <a:schemeClr val="dk1"/>
            </a:solidFill>
            <a:prstDash val="solid"/>
            <a:round/>
            <a:headEnd type="none" w="med" len="med"/>
            <a:tailEnd type="none" w="med" len="med"/>
          </a:ln>
        </p:spPr>
      </p:cxnSp>
      <p:cxnSp>
        <p:nvCxnSpPr>
          <p:cNvPr id="1831" name="Google Shape;1831;p55"/>
          <p:cNvCxnSpPr>
            <a:stCxn id="1827" idx="3"/>
            <a:endCxn id="1828" idx="1"/>
          </p:cNvCxnSpPr>
          <p:nvPr/>
        </p:nvCxnSpPr>
        <p:spPr>
          <a:xfrm>
            <a:off x="4401592" y="3010313"/>
            <a:ext cx="340800" cy="0"/>
          </a:xfrm>
          <a:prstGeom prst="straightConnector1">
            <a:avLst/>
          </a:prstGeom>
          <a:noFill/>
          <a:ln w="19050" cap="flat" cmpd="sng">
            <a:solidFill>
              <a:schemeClr val="dk1"/>
            </a:solidFill>
            <a:prstDash val="solid"/>
            <a:round/>
            <a:headEnd type="none" w="med" len="med"/>
            <a:tailEnd type="none" w="med" len="med"/>
          </a:ln>
        </p:spPr>
      </p:cxnSp>
      <p:cxnSp>
        <p:nvCxnSpPr>
          <p:cNvPr id="1832" name="Google Shape;1832;p55"/>
          <p:cNvCxnSpPr>
            <a:stCxn id="1828" idx="3"/>
            <a:endCxn id="1829" idx="1"/>
          </p:cNvCxnSpPr>
          <p:nvPr/>
        </p:nvCxnSpPr>
        <p:spPr>
          <a:xfrm>
            <a:off x="5781571" y="3010313"/>
            <a:ext cx="340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uit | Tuổi trẻ UIT">
            <a:extLst>
              <a:ext uri="{FF2B5EF4-FFF2-40B4-BE49-F238E27FC236}">
                <a16:creationId xmlns:a16="http://schemas.microsoft.com/office/drawing/2014/main" id="{23E0744E-B180-BF3B-F1D9-4170CB9B3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643" y="1661646"/>
            <a:ext cx="2199711" cy="18202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D544A81-67B7-2CB3-8F75-5BB626BBD313}"/>
              </a:ext>
            </a:extLst>
          </p:cNvPr>
          <p:cNvSpPr txBox="1"/>
          <p:nvPr/>
        </p:nvSpPr>
        <p:spPr>
          <a:xfrm>
            <a:off x="3726897" y="1910686"/>
            <a:ext cx="845103" cy="584775"/>
          </a:xfrm>
          <a:prstGeom prst="rect">
            <a:avLst/>
          </a:prstGeom>
          <a:noFill/>
        </p:spPr>
        <p:txBody>
          <a:bodyPr wrap="none" rtlCol="0">
            <a:spAutoFit/>
          </a:bodyPr>
          <a:lstStyle/>
          <a:p>
            <a:r>
              <a:rPr lang="en-US" sz="3200" b="1" dirty="0">
                <a:latin typeface=""/>
                <a:ea typeface="Roboto" panose="02000000000000000000" pitchFamily="2" charset="0"/>
                <a:cs typeface="Roboto" panose="02000000000000000000" pitchFamily="2" charset="0"/>
              </a:rPr>
              <a:t>UIT</a:t>
            </a:r>
          </a:p>
        </p:txBody>
      </p:sp>
      <p:sp>
        <p:nvSpPr>
          <p:cNvPr id="13" name="TextBox 12">
            <a:extLst>
              <a:ext uri="{FF2B5EF4-FFF2-40B4-BE49-F238E27FC236}">
                <a16:creationId xmlns:a16="http://schemas.microsoft.com/office/drawing/2014/main" id="{CD5F3099-40A9-DB47-9F37-20E17B43C90E}"/>
              </a:ext>
            </a:extLst>
          </p:cNvPr>
          <p:cNvSpPr txBox="1"/>
          <p:nvPr/>
        </p:nvSpPr>
        <p:spPr>
          <a:xfrm>
            <a:off x="4754328" y="2371041"/>
            <a:ext cx="3308843" cy="553998"/>
          </a:xfrm>
          <a:prstGeom prst="rect">
            <a:avLst/>
          </a:prstGeom>
          <a:noFill/>
        </p:spPr>
        <p:txBody>
          <a:bodyPr wrap="square" rtlCol="0">
            <a:spAutoFit/>
          </a:bodyPr>
          <a:lstStyle/>
          <a:p>
            <a:r>
              <a:rPr lang="en-US" sz="1600" dirty="0">
                <a:latin typeface="Noto Sans Kannada Thin" panose="020B0202040504020204" pitchFamily="34" charset="0"/>
                <a:cs typeface="Noto Sans Kannada Thin" panose="020B0202040504020204" pitchFamily="34" charset="0"/>
              </a:rPr>
              <a:t>University of Information Technology</a:t>
            </a:r>
          </a:p>
          <a:p>
            <a:r>
              <a:rPr lang="en-US" dirty="0">
                <a:latin typeface="Noto Sans Kannada Thin" panose="020B0202040504020204" pitchFamily="34" charset="0"/>
                <a:cs typeface="Noto Sans Kannada Thin" panose="020B0202040504020204" pitchFamily="34" charset="0"/>
              </a:rPr>
              <a:t>VNU-HCM, Ho Chi Minh city, Vietnam</a:t>
            </a:r>
          </a:p>
        </p:txBody>
      </p:sp>
    </p:spTree>
    <p:extLst>
      <p:ext uri="{BB962C8B-B14F-4D97-AF65-F5344CB8AC3E}">
        <p14:creationId xmlns:p14="http://schemas.microsoft.com/office/powerpoint/2010/main" val="35654611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0" presetClass="path" presetSubtype="0" accel="50000" decel="50000" fill="hold" grpId="0" nodeType="withEffect">
                                  <p:stCondLst>
                                    <p:cond delay="0"/>
                                  </p:stCondLst>
                                  <p:childTnLst>
                                    <p:animMotion origin="layout" path="M 5.55556E-7 4.93827E-6 L 0.0342 -0.00186 " pathEditMode="relative" rAng="0" ptsTypes="AA">
                                      <p:cBhvr>
                                        <p:cTn id="9" dur="1000" fill="hold"/>
                                        <p:tgtEl>
                                          <p:spTgt spid="11"/>
                                        </p:tgtEl>
                                        <p:attrNameLst>
                                          <p:attrName>ppt_x</p:attrName>
                                          <p:attrName>ppt_y</p:attrName>
                                        </p:attrNameLst>
                                      </p:cBhvr>
                                      <p:rCtr x="1701" y="-93"/>
                                    </p:animMotion>
                                  </p:childTnLst>
                                </p:cTn>
                              </p:par>
                              <p:par>
                                <p:cTn id="10" presetID="0" presetClass="path" presetSubtype="0" accel="50000" decel="50000" fill="hold" grpId="0" nodeType="withEffect">
                                  <p:stCondLst>
                                    <p:cond delay="0"/>
                                  </p:stCondLst>
                                  <p:childTnLst>
                                    <p:animMotion origin="layout" path="M 0 0 L -0.07709 0 " pathEditMode="relative" ptsTypes="AA">
                                      <p:cBhvr>
                                        <p:cTn id="11" dur="1000" fill="hold"/>
                                        <p:tgtEl>
                                          <p:spTgt spid="13"/>
                                        </p:tgtEl>
                                        <p:attrNameLst>
                                          <p:attrName>ppt_x</p:attrName>
                                          <p:attrName>ppt_y</p:attrName>
                                        </p:attrNameLst>
                                      </p:cBhvr>
                                    </p:animMotion>
                                  </p:childTnLst>
                                </p:cTn>
                              </p:par>
                            </p:childTnLst>
                          </p:cTn>
                        </p:par>
                        <p:par>
                          <p:cTn id="12" fill="hold">
                            <p:stCondLst>
                              <p:cond delay="1000"/>
                            </p:stCondLst>
                            <p:childTnLst>
                              <p:par>
                                <p:cTn id="13" presetID="6" presetClass="emph" presetSubtype="0" autoRev="1" fill="hold" nodeType="afterEffect">
                                  <p:stCondLst>
                                    <p:cond delay="0"/>
                                  </p:stCondLst>
                                  <p:childTnLst>
                                    <p:animScale>
                                      <p:cBhvr>
                                        <p:cTn id="14" dur="300" fill="hold"/>
                                        <p:tgtEl>
                                          <p:spTgt spid="102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836"/>
        <p:cNvGrpSpPr/>
        <p:nvPr/>
      </p:nvGrpSpPr>
      <p:grpSpPr>
        <a:xfrm>
          <a:off x="0" y="0"/>
          <a:ext cx="0" cy="0"/>
          <a:chOff x="0" y="0"/>
          <a:chExt cx="0" cy="0"/>
        </a:xfrm>
      </p:grpSpPr>
      <p:sp>
        <p:nvSpPr>
          <p:cNvPr id="1837" name="Google Shape;1837;p5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838" name="Google Shape;1838;p56"/>
          <p:cNvSpPr txBox="1">
            <a:spLocks noGrp="1"/>
          </p:cNvSpPr>
          <p:nvPr>
            <p:ph type="body" idx="1"/>
          </p:nvPr>
        </p:nvSpPr>
        <p:spPr>
          <a:xfrm>
            <a:off x="621100" y="1646725"/>
            <a:ext cx="5196900" cy="2406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Mercury is the closest planet to the Sun and the smallest one in the Solar System</a:t>
            </a:r>
            <a:endParaRPr/>
          </a:p>
          <a:p>
            <a:pPr marL="457200" lvl="0" indent="-317500" algn="l" rtl="0">
              <a:spcBef>
                <a:spcPts val="1000"/>
              </a:spcBef>
              <a:spcAft>
                <a:spcPts val="0"/>
              </a:spcAft>
              <a:buSzPts val="1400"/>
              <a:buChar char="●"/>
            </a:pPr>
            <a:r>
              <a:rPr lang="en"/>
              <a:t>Jupiter is a gas giant, the biggest planet in the Solar System and the fourth-brightest object in the night sky</a:t>
            </a:r>
            <a:endParaRPr/>
          </a:p>
          <a:p>
            <a:pPr marL="457200" lvl="0" indent="-317500" algn="l" rtl="0">
              <a:spcBef>
                <a:spcPts val="1000"/>
              </a:spcBef>
              <a:spcAft>
                <a:spcPts val="0"/>
              </a:spcAft>
              <a:buSzPts val="1400"/>
              <a:buChar char="●"/>
            </a:pPr>
            <a:r>
              <a:rPr lang="en"/>
              <a:t>Venus has a beautiful name and is the second planet from the Sun. It’s terribly hot, even hotter than Mercury, and its atmosphere is extremely poisonous</a:t>
            </a:r>
            <a:endParaRPr/>
          </a:p>
          <a:p>
            <a:pPr marL="457200" lvl="0" indent="-317500" algn="l" rtl="0">
              <a:spcBef>
                <a:spcPts val="1000"/>
              </a:spcBef>
              <a:spcAft>
                <a:spcPts val="1000"/>
              </a:spcAft>
              <a:buSzPts val="1400"/>
              <a:buChar char="●"/>
            </a:pPr>
            <a:r>
              <a:rPr lang="en"/>
              <a:t>Earth is the third planet from the Sun and the only one that harbors life in the Solar System. We humans live on it!</a:t>
            </a:r>
            <a:endParaRPr/>
          </a:p>
        </p:txBody>
      </p:sp>
      <p:grpSp>
        <p:nvGrpSpPr>
          <p:cNvPr id="1839" name="Google Shape;1839;p56"/>
          <p:cNvGrpSpPr/>
          <p:nvPr/>
        </p:nvGrpSpPr>
        <p:grpSpPr>
          <a:xfrm>
            <a:off x="6073125" y="1936413"/>
            <a:ext cx="2261024" cy="1826917"/>
            <a:chOff x="6073125" y="1936413"/>
            <a:chExt cx="2261024" cy="1826917"/>
          </a:xfrm>
        </p:grpSpPr>
        <p:sp>
          <p:nvSpPr>
            <p:cNvPr id="1840" name="Google Shape;1840;p56"/>
            <p:cNvSpPr/>
            <p:nvPr/>
          </p:nvSpPr>
          <p:spPr>
            <a:xfrm>
              <a:off x="7335615" y="2069181"/>
              <a:ext cx="51399" cy="72604"/>
            </a:xfrm>
            <a:custGeom>
              <a:avLst/>
              <a:gdLst/>
              <a:ahLst/>
              <a:cxnLst/>
              <a:rect l="l" t="t" r="r" b="b"/>
              <a:pathLst>
                <a:path w="909" h="1284" extrusionOk="0">
                  <a:moveTo>
                    <a:pt x="357" y="1"/>
                  </a:moveTo>
                  <a:cubicBezTo>
                    <a:pt x="342" y="1"/>
                    <a:pt x="329" y="3"/>
                    <a:pt x="319" y="8"/>
                  </a:cubicBezTo>
                  <a:cubicBezTo>
                    <a:pt x="174" y="95"/>
                    <a:pt x="145" y="559"/>
                    <a:pt x="0" y="965"/>
                  </a:cubicBezTo>
                  <a:lnTo>
                    <a:pt x="174" y="1284"/>
                  </a:lnTo>
                  <a:cubicBezTo>
                    <a:pt x="377" y="1052"/>
                    <a:pt x="551" y="849"/>
                    <a:pt x="696" y="617"/>
                  </a:cubicBezTo>
                  <a:cubicBezTo>
                    <a:pt x="908" y="273"/>
                    <a:pt x="515" y="1"/>
                    <a:pt x="35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6"/>
            <p:cNvSpPr/>
            <p:nvPr/>
          </p:nvSpPr>
          <p:spPr>
            <a:xfrm>
              <a:off x="7322496" y="2046619"/>
              <a:ext cx="31156" cy="75714"/>
            </a:xfrm>
            <a:custGeom>
              <a:avLst/>
              <a:gdLst/>
              <a:ahLst/>
              <a:cxnLst/>
              <a:rect l="l" t="t" r="r" b="b"/>
              <a:pathLst>
                <a:path w="551" h="1339" extrusionOk="0">
                  <a:moveTo>
                    <a:pt x="92" y="0"/>
                  </a:moveTo>
                  <a:cubicBezTo>
                    <a:pt x="90" y="0"/>
                    <a:pt x="89" y="1"/>
                    <a:pt x="87" y="1"/>
                  </a:cubicBezTo>
                  <a:cubicBezTo>
                    <a:pt x="0" y="59"/>
                    <a:pt x="261" y="842"/>
                    <a:pt x="203" y="1277"/>
                  </a:cubicBezTo>
                  <a:cubicBezTo>
                    <a:pt x="197" y="1321"/>
                    <a:pt x="207" y="1339"/>
                    <a:pt x="227" y="1339"/>
                  </a:cubicBezTo>
                  <a:cubicBezTo>
                    <a:pt x="299" y="1339"/>
                    <a:pt x="499" y="1101"/>
                    <a:pt x="522" y="987"/>
                  </a:cubicBezTo>
                  <a:cubicBezTo>
                    <a:pt x="551" y="844"/>
                    <a:pt x="186" y="0"/>
                    <a:pt x="92"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6"/>
            <p:cNvSpPr/>
            <p:nvPr/>
          </p:nvSpPr>
          <p:spPr>
            <a:xfrm>
              <a:off x="7337254" y="2026715"/>
              <a:ext cx="33984" cy="75714"/>
            </a:xfrm>
            <a:custGeom>
              <a:avLst/>
              <a:gdLst/>
              <a:ahLst/>
              <a:cxnLst/>
              <a:rect l="l" t="t" r="r" b="b"/>
              <a:pathLst>
                <a:path w="601" h="1339" extrusionOk="0">
                  <a:moveTo>
                    <a:pt x="416" y="1"/>
                  </a:moveTo>
                  <a:cubicBezTo>
                    <a:pt x="412" y="1"/>
                    <a:pt x="409" y="2"/>
                    <a:pt x="406" y="5"/>
                  </a:cubicBezTo>
                  <a:cubicBezTo>
                    <a:pt x="377" y="469"/>
                    <a:pt x="232" y="933"/>
                    <a:pt x="0" y="1339"/>
                  </a:cubicBezTo>
                  <a:cubicBezTo>
                    <a:pt x="0" y="1339"/>
                    <a:pt x="261" y="1310"/>
                    <a:pt x="435" y="875"/>
                  </a:cubicBezTo>
                  <a:cubicBezTo>
                    <a:pt x="600" y="490"/>
                    <a:pt x="478" y="1"/>
                    <a:pt x="416" y="1"/>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6"/>
            <p:cNvSpPr/>
            <p:nvPr/>
          </p:nvSpPr>
          <p:spPr>
            <a:xfrm>
              <a:off x="7343814" y="2030052"/>
              <a:ext cx="38846" cy="80577"/>
            </a:xfrm>
            <a:custGeom>
              <a:avLst/>
              <a:gdLst/>
              <a:ahLst/>
              <a:cxnLst/>
              <a:rect l="l" t="t" r="r" b="b"/>
              <a:pathLst>
                <a:path w="687" h="1425" extrusionOk="0">
                  <a:moveTo>
                    <a:pt x="617" y="0"/>
                  </a:moveTo>
                  <a:cubicBezTo>
                    <a:pt x="614" y="0"/>
                    <a:pt x="612" y="2"/>
                    <a:pt x="609" y="4"/>
                  </a:cubicBezTo>
                  <a:cubicBezTo>
                    <a:pt x="522" y="62"/>
                    <a:pt x="493" y="845"/>
                    <a:pt x="0" y="1425"/>
                  </a:cubicBezTo>
                  <a:cubicBezTo>
                    <a:pt x="203" y="1338"/>
                    <a:pt x="377" y="1164"/>
                    <a:pt x="493" y="961"/>
                  </a:cubicBezTo>
                  <a:cubicBezTo>
                    <a:pt x="687" y="573"/>
                    <a:pt x="669" y="0"/>
                    <a:pt x="617"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6"/>
            <p:cNvSpPr/>
            <p:nvPr/>
          </p:nvSpPr>
          <p:spPr>
            <a:xfrm>
              <a:off x="7353652" y="2049843"/>
              <a:ext cx="37433" cy="72265"/>
            </a:xfrm>
            <a:custGeom>
              <a:avLst/>
              <a:gdLst/>
              <a:ahLst/>
              <a:cxnLst/>
              <a:rect l="l" t="t" r="r" b="b"/>
              <a:pathLst>
                <a:path w="662" h="1278" extrusionOk="0">
                  <a:moveTo>
                    <a:pt x="612" y="1"/>
                  </a:moveTo>
                  <a:cubicBezTo>
                    <a:pt x="611" y="1"/>
                    <a:pt x="610" y="1"/>
                    <a:pt x="609" y="2"/>
                  </a:cubicBezTo>
                  <a:cubicBezTo>
                    <a:pt x="493" y="466"/>
                    <a:pt x="290" y="901"/>
                    <a:pt x="0" y="1278"/>
                  </a:cubicBezTo>
                  <a:cubicBezTo>
                    <a:pt x="232" y="1162"/>
                    <a:pt x="377" y="988"/>
                    <a:pt x="493" y="756"/>
                  </a:cubicBezTo>
                  <a:cubicBezTo>
                    <a:pt x="661" y="419"/>
                    <a:pt x="640" y="1"/>
                    <a:pt x="612"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6"/>
            <p:cNvSpPr/>
            <p:nvPr/>
          </p:nvSpPr>
          <p:spPr>
            <a:xfrm>
              <a:off x="7210988" y="2155639"/>
              <a:ext cx="27933" cy="34549"/>
            </a:xfrm>
            <a:custGeom>
              <a:avLst/>
              <a:gdLst/>
              <a:ahLst/>
              <a:cxnLst/>
              <a:rect l="l" t="t" r="r" b="b"/>
              <a:pathLst>
                <a:path w="494" h="611" extrusionOk="0">
                  <a:moveTo>
                    <a:pt x="174" y="1"/>
                  </a:moveTo>
                  <a:cubicBezTo>
                    <a:pt x="156" y="1"/>
                    <a:pt x="137" y="5"/>
                    <a:pt x="117" y="16"/>
                  </a:cubicBezTo>
                  <a:cubicBezTo>
                    <a:pt x="1" y="74"/>
                    <a:pt x="59" y="190"/>
                    <a:pt x="117" y="364"/>
                  </a:cubicBezTo>
                  <a:cubicBezTo>
                    <a:pt x="164" y="507"/>
                    <a:pt x="232" y="611"/>
                    <a:pt x="319" y="611"/>
                  </a:cubicBezTo>
                  <a:cubicBezTo>
                    <a:pt x="337" y="611"/>
                    <a:pt x="357" y="606"/>
                    <a:pt x="377" y="596"/>
                  </a:cubicBezTo>
                  <a:cubicBezTo>
                    <a:pt x="493" y="538"/>
                    <a:pt x="464" y="393"/>
                    <a:pt x="377" y="219"/>
                  </a:cubicBezTo>
                  <a:cubicBezTo>
                    <a:pt x="306" y="100"/>
                    <a:pt x="25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6"/>
            <p:cNvSpPr/>
            <p:nvPr/>
          </p:nvSpPr>
          <p:spPr>
            <a:xfrm>
              <a:off x="7242145" y="2072348"/>
              <a:ext cx="41052" cy="18434"/>
            </a:xfrm>
            <a:custGeom>
              <a:avLst/>
              <a:gdLst/>
              <a:ahLst/>
              <a:cxnLst/>
              <a:rect l="l" t="t" r="r" b="b"/>
              <a:pathLst>
                <a:path w="726" h="326" extrusionOk="0">
                  <a:moveTo>
                    <a:pt x="543" y="1"/>
                  </a:moveTo>
                  <a:cubicBezTo>
                    <a:pt x="488" y="1"/>
                    <a:pt x="420" y="15"/>
                    <a:pt x="348" y="39"/>
                  </a:cubicBezTo>
                  <a:cubicBezTo>
                    <a:pt x="145" y="68"/>
                    <a:pt x="0" y="97"/>
                    <a:pt x="29" y="242"/>
                  </a:cubicBezTo>
                  <a:cubicBezTo>
                    <a:pt x="45" y="306"/>
                    <a:pt x="97" y="326"/>
                    <a:pt x="174" y="326"/>
                  </a:cubicBezTo>
                  <a:cubicBezTo>
                    <a:pt x="236" y="326"/>
                    <a:pt x="316" y="313"/>
                    <a:pt x="406" y="300"/>
                  </a:cubicBezTo>
                  <a:cubicBezTo>
                    <a:pt x="580" y="271"/>
                    <a:pt x="725" y="213"/>
                    <a:pt x="696" y="97"/>
                  </a:cubicBezTo>
                  <a:cubicBezTo>
                    <a:pt x="679" y="29"/>
                    <a:pt x="623"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6"/>
            <p:cNvSpPr/>
            <p:nvPr/>
          </p:nvSpPr>
          <p:spPr>
            <a:xfrm>
              <a:off x="6209230" y="2576224"/>
              <a:ext cx="114843" cy="1187106"/>
            </a:xfrm>
            <a:custGeom>
              <a:avLst/>
              <a:gdLst/>
              <a:ahLst/>
              <a:cxnLst/>
              <a:rect l="l" t="t" r="r" b="b"/>
              <a:pathLst>
                <a:path w="2031" h="20994" extrusionOk="0">
                  <a:moveTo>
                    <a:pt x="0" y="1"/>
                  </a:moveTo>
                  <a:lnTo>
                    <a:pt x="1334" y="20993"/>
                  </a:lnTo>
                  <a:lnTo>
                    <a:pt x="2030" y="20993"/>
                  </a:lnTo>
                  <a:lnTo>
                    <a:pt x="1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6"/>
            <p:cNvSpPr/>
            <p:nvPr/>
          </p:nvSpPr>
          <p:spPr>
            <a:xfrm>
              <a:off x="6104282" y="2576224"/>
              <a:ext cx="141080" cy="131241"/>
            </a:xfrm>
            <a:custGeom>
              <a:avLst/>
              <a:gdLst/>
              <a:ahLst/>
              <a:cxnLst/>
              <a:rect l="l" t="t" r="r" b="b"/>
              <a:pathLst>
                <a:path w="2495" h="2321" extrusionOk="0">
                  <a:moveTo>
                    <a:pt x="1" y="1"/>
                  </a:moveTo>
                  <a:lnTo>
                    <a:pt x="1" y="2320"/>
                  </a:lnTo>
                  <a:lnTo>
                    <a:pt x="2494" y="2320"/>
                  </a:lnTo>
                  <a:lnTo>
                    <a:pt x="24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6"/>
            <p:cNvSpPr/>
            <p:nvPr/>
          </p:nvSpPr>
          <p:spPr>
            <a:xfrm>
              <a:off x="6107561" y="2800878"/>
              <a:ext cx="141080" cy="47554"/>
            </a:xfrm>
            <a:custGeom>
              <a:avLst/>
              <a:gdLst/>
              <a:ahLst/>
              <a:cxnLst/>
              <a:rect l="l" t="t" r="r" b="b"/>
              <a:pathLst>
                <a:path w="2495" h="841" extrusionOk="0">
                  <a:moveTo>
                    <a:pt x="1" y="0"/>
                  </a:moveTo>
                  <a:lnTo>
                    <a:pt x="1" y="841"/>
                  </a:lnTo>
                  <a:lnTo>
                    <a:pt x="2494" y="841"/>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6"/>
            <p:cNvSpPr/>
            <p:nvPr/>
          </p:nvSpPr>
          <p:spPr>
            <a:xfrm>
              <a:off x="8179951" y="2800878"/>
              <a:ext cx="119762" cy="47554"/>
            </a:xfrm>
            <a:custGeom>
              <a:avLst/>
              <a:gdLst/>
              <a:ahLst/>
              <a:cxnLst/>
              <a:rect l="l" t="t" r="r" b="b"/>
              <a:pathLst>
                <a:path w="2118" h="841" extrusionOk="0">
                  <a:moveTo>
                    <a:pt x="1" y="0"/>
                  </a:moveTo>
                  <a:lnTo>
                    <a:pt x="1" y="841"/>
                  </a:lnTo>
                  <a:lnTo>
                    <a:pt x="2117" y="841"/>
                  </a:lnTo>
                  <a:lnTo>
                    <a:pt x="2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6"/>
            <p:cNvSpPr/>
            <p:nvPr/>
          </p:nvSpPr>
          <p:spPr>
            <a:xfrm>
              <a:off x="8171752" y="2576224"/>
              <a:ext cx="141080" cy="131241"/>
            </a:xfrm>
            <a:custGeom>
              <a:avLst/>
              <a:gdLst/>
              <a:ahLst/>
              <a:cxnLst/>
              <a:rect l="l" t="t" r="r" b="b"/>
              <a:pathLst>
                <a:path w="2495" h="2321" extrusionOk="0">
                  <a:moveTo>
                    <a:pt x="1" y="1"/>
                  </a:moveTo>
                  <a:lnTo>
                    <a:pt x="1" y="2320"/>
                  </a:lnTo>
                  <a:lnTo>
                    <a:pt x="2494" y="2320"/>
                  </a:lnTo>
                  <a:lnTo>
                    <a:pt x="24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6"/>
            <p:cNvSpPr/>
            <p:nvPr/>
          </p:nvSpPr>
          <p:spPr>
            <a:xfrm>
              <a:off x="6132158" y="3050074"/>
              <a:ext cx="141080" cy="131184"/>
            </a:xfrm>
            <a:custGeom>
              <a:avLst/>
              <a:gdLst/>
              <a:ahLst/>
              <a:cxnLst/>
              <a:rect l="l" t="t" r="r" b="b"/>
              <a:pathLst>
                <a:path w="2495" h="2320" extrusionOk="0">
                  <a:moveTo>
                    <a:pt x="1" y="0"/>
                  </a:moveTo>
                  <a:lnTo>
                    <a:pt x="1" y="2320"/>
                  </a:lnTo>
                  <a:lnTo>
                    <a:pt x="2494" y="2320"/>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6"/>
            <p:cNvSpPr/>
            <p:nvPr/>
          </p:nvSpPr>
          <p:spPr>
            <a:xfrm>
              <a:off x="6155116" y="3536986"/>
              <a:ext cx="2103587" cy="93525"/>
            </a:xfrm>
            <a:custGeom>
              <a:avLst/>
              <a:gdLst/>
              <a:ahLst/>
              <a:cxnLst/>
              <a:rect l="l" t="t" r="r" b="b"/>
              <a:pathLst>
                <a:path w="37202" h="1654" extrusionOk="0">
                  <a:moveTo>
                    <a:pt x="1" y="1"/>
                  </a:moveTo>
                  <a:lnTo>
                    <a:pt x="1" y="1654"/>
                  </a:lnTo>
                  <a:lnTo>
                    <a:pt x="37202" y="1654"/>
                  </a:lnTo>
                  <a:lnTo>
                    <a:pt x="372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6"/>
            <p:cNvSpPr/>
            <p:nvPr/>
          </p:nvSpPr>
          <p:spPr>
            <a:xfrm>
              <a:off x="6701062" y="2024341"/>
              <a:ext cx="567033" cy="735594"/>
            </a:xfrm>
            <a:custGeom>
              <a:avLst/>
              <a:gdLst/>
              <a:ahLst/>
              <a:cxnLst/>
              <a:rect l="l" t="t" r="r" b="b"/>
              <a:pathLst>
                <a:path w="10028" h="13009" extrusionOk="0">
                  <a:moveTo>
                    <a:pt x="4722" y="0"/>
                  </a:moveTo>
                  <a:cubicBezTo>
                    <a:pt x="3685" y="0"/>
                    <a:pt x="2670" y="376"/>
                    <a:pt x="1973" y="1207"/>
                  </a:cubicBezTo>
                  <a:cubicBezTo>
                    <a:pt x="1625" y="1555"/>
                    <a:pt x="1306" y="1932"/>
                    <a:pt x="1016" y="2338"/>
                  </a:cubicBezTo>
                  <a:cubicBezTo>
                    <a:pt x="784" y="2744"/>
                    <a:pt x="610" y="3179"/>
                    <a:pt x="523" y="3643"/>
                  </a:cubicBezTo>
                  <a:cubicBezTo>
                    <a:pt x="204" y="5179"/>
                    <a:pt x="465" y="6774"/>
                    <a:pt x="610" y="8340"/>
                  </a:cubicBezTo>
                  <a:cubicBezTo>
                    <a:pt x="726" y="9906"/>
                    <a:pt x="726" y="11558"/>
                    <a:pt x="1" y="12950"/>
                  </a:cubicBezTo>
                  <a:lnTo>
                    <a:pt x="204" y="13008"/>
                  </a:lnTo>
                  <a:cubicBezTo>
                    <a:pt x="755" y="12979"/>
                    <a:pt x="1277" y="12863"/>
                    <a:pt x="1770" y="12689"/>
                  </a:cubicBezTo>
                  <a:cubicBezTo>
                    <a:pt x="2292" y="12515"/>
                    <a:pt x="2785" y="12254"/>
                    <a:pt x="3219" y="11906"/>
                  </a:cubicBezTo>
                  <a:cubicBezTo>
                    <a:pt x="3538" y="11587"/>
                    <a:pt x="3770" y="11210"/>
                    <a:pt x="3944" y="10805"/>
                  </a:cubicBezTo>
                  <a:cubicBezTo>
                    <a:pt x="3984" y="10810"/>
                    <a:pt x="4025" y="10813"/>
                    <a:pt x="4066" y="10813"/>
                  </a:cubicBezTo>
                  <a:cubicBezTo>
                    <a:pt x="5313" y="10813"/>
                    <a:pt x="7145" y="8314"/>
                    <a:pt x="8352" y="5788"/>
                  </a:cubicBezTo>
                  <a:cubicBezTo>
                    <a:pt x="10027" y="2333"/>
                    <a:pt x="7304" y="0"/>
                    <a:pt x="4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6"/>
            <p:cNvSpPr/>
            <p:nvPr/>
          </p:nvSpPr>
          <p:spPr>
            <a:xfrm>
              <a:off x="6701062" y="2095871"/>
              <a:ext cx="526377" cy="664064"/>
            </a:xfrm>
            <a:custGeom>
              <a:avLst/>
              <a:gdLst/>
              <a:ahLst/>
              <a:cxnLst/>
              <a:rect l="l" t="t" r="r" b="b"/>
              <a:pathLst>
                <a:path w="9309" h="11744" extrusionOk="0">
                  <a:moveTo>
                    <a:pt x="7830" y="0"/>
                  </a:moveTo>
                  <a:cubicBezTo>
                    <a:pt x="7082" y="1011"/>
                    <a:pt x="5957" y="1519"/>
                    <a:pt x="4832" y="1519"/>
                  </a:cubicBezTo>
                  <a:cubicBezTo>
                    <a:pt x="3731" y="1519"/>
                    <a:pt x="2631" y="1033"/>
                    <a:pt x="1886" y="58"/>
                  </a:cubicBezTo>
                  <a:cubicBezTo>
                    <a:pt x="1567" y="348"/>
                    <a:pt x="1277" y="696"/>
                    <a:pt x="1016" y="1073"/>
                  </a:cubicBezTo>
                  <a:cubicBezTo>
                    <a:pt x="784" y="1479"/>
                    <a:pt x="610" y="1914"/>
                    <a:pt x="523" y="2378"/>
                  </a:cubicBezTo>
                  <a:cubicBezTo>
                    <a:pt x="204" y="3914"/>
                    <a:pt x="465" y="5509"/>
                    <a:pt x="581" y="7075"/>
                  </a:cubicBezTo>
                  <a:cubicBezTo>
                    <a:pt x="726" y="8641"/>
                    <a:pt x="726" y="10293"/>
                    <a:pt x="1" y="11685"/>
                  </a:cubicBezTo>
                  <a:lnTo>
                    <a:pt x="204" y="11743"/>
                  </a:lnTo>
                  <a:cubicBezTo>
                    <a:pt x="755" y="11714"/>
                    <a:pt x="1277" y="11598"/>
                    <a:pt x="1770" y="11424"/>
                  </a:cubicBezTo>
                  <a:cubicBezTo>
                    <a:pt x="2292" y="11250"/>
                    <a:pt x="2785" y="10989"/>
                    <a:pt x="3219" y="10641"/>
                  </a:cubicBezTo>
                  <a:cubicBezTo>
                    <a:pt x="3538" y="10322"/>
                    <a:pt x="3770" y="9945"/>
                    <a:pt x="3944" y="9540"/>
                  </a:cubicBezTo>
                  <a:cubicBezTo>
                    <a:pt x="3984" y="9545"/>
                    <a:pt x="4025" y="9548"/>
                    <a:pt x="4066" y="9548"/>
                  </a:cubicBezTo>
                  <a:cubicBezTo>
                    <a:pt x="5313" y="9548"/>
                    <a:pt x="7145" y="7049"/>
                    <a:pt x="8352" y="4523"/>
                  </a:cubicBezTo>
                  <a:cubicBezTo>
                    <a:pt x="9308" y="2610"/>
                    <a:pt x="8874" y="1015"/>
                    <a:pt x="7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6"/>
            <p:cNvSpPr/>
            <p:nvPr/>
          </p:nvSpPr>
          <p:spPr>
            <a:xfrm>
              <a:off x="6952632" y="2368023"/>
              <a:ext cx="381396" cy="150919"/>
            </a:xfrm>
            <a:custGeom>
              <a:avLst/>
              <a:gdLst/>
              <a:ahLst/>
              <a:cxnLst/>
              <a:rect l="l" t="t" r="r" b="b"/>
              <a:pathLst>
                <a:path w="6745" h="2669" extrusionOk="0">
                  <a:moveTo>
                    <a:pt x="6744" y="0"/>
                  </a:moveTo>
                  <a:cubicBezTo>
                    <a:pt x="3990" y="464"/>
                    <a:pt x="1293" y="986"/>
                    <a:pt x="771" y="1305"/>
                  </a:cubicBezTo>
                  <a:cubicBezTo>
                    <a:pt x="1" y="1790"/>
                    <a:pt x="410" y="2669"/>
                    <a:pt x="1224" y="2669"/>
                  </a:cubicBezTo>
                  <a:cubicBezTo>
                    <a:pt x="1238" y="2669"/>
                    <a:pt x="1251" y="2668"/>
                    <a:pt x="1264" y="2668"/>
                  </a:cubicBezTo>
                  <a:cubicBezTo>
                    <a:pt x="1815" y="2639"/>
                    <a:pt x="4222" y="2001"/>
                    <a:pt x="6744" y="1131"/>
                  </a:cubicBezTo>
                  <a:lnTo>
                    <a:pt x="6744"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6"/>
            <p:cNvSpPr/>
            <p:nvPr/>
          </p:nvSpPr>
          <p:spPr>
            <a:xfrm>
              <a:off x="6591251" y="2410376"/>
              <a:ext cx="1147750" cy="700423"/>
            </a:xfrm>
            <a:custGeom>
              <a:avLst/>
              <a:gdLst/>
              <a:ahLst/>
              <a:cxnLst/>
              <a:rect l="l" t="t" r="r" b="b"/>
              <a:pathLst>
                <a:path w="20298" h="12387" extrusionOk="0">
                  <a:moveTo>
                    <a:pt x="6965" y="1"/>
                  </a:moveTo>
                  <a:cubicBezTo>
                    <a:pt x="6648" y="1"/>
                    <a:pt x="6391" y="88"/>
                    <a:pt x="6350" y="150"/>
                  </a:cubicBezTo>
                  <a:cubicBezTo>
                    <a:pt x="4176" y="3369"/>
                    <a:pt x="0" y="10414"/>
                    <a:pt x="3074" y="12386"/>
                  </a:cubicBezTo>
                  <a:lnTo>
                    <a:pt x="20297" y="12096"/>
                  </a:lnTo>
                  <a:cubicBezTo>
                    <a:pt x="20297" y="12096"/>
                    <a:pt x="12980" y="4179"/>
                    <a:pt x="11712" y="4179"/>
                  </a:cubicBezTo>
                  <a:cubicBezTo>
                    <a:pt x="11703" y="4179"/>
                    <a:pt x="11694" y="4180"/>
                    <a:pt x="11685" y="4180"/>
                  </a:cubicBezTo>
                  <a:cubicBezTo>
                    <a:pt x="10497" y="4296"/>
                    <a:pt x="8844" y="8356"/>
                    <a:pt x="7191" y="8414"/>
                  </a:cubicBezTo>
                  <a:cubicBezTo>
                    <a:pt x="7180" y="8414"/>
                    <a:pt x="7168" y="8414"/>
                    <a:pt x="7157" y="8414"/>
                  </a:cubicBezTo>
                  <a:cubicBezTo>
                    <a:pt x="5520" y="8414"/>
                    <a:pt x="6292" y="6355"/>
                    <a:pt x="6292" y="6355"/>
                  </a:cubicBezTo>
                  <a:lnTo>
                    <a:pt x="8322" y="5572"/>
                  </a:lnTo>
                  <a:cubicBezTo>
                    <a:pt x="8322" y="5572"/>
                    <a:pt x="8438" y="3427"/>
                    <a:pt x="8351" y="1542"/>
                  </a:cubicBezTo>
                  <a:cubicBezTo>
                    <a:pt x="8314" y="289"/>
                    <a:pt x="7541" y="1"/>
                    <a:pt x="6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6"/>
            <p:cNvSpPr/>
            <p:nvPr/>
          </p:nvSpPr>
          <p:spPr>
            <a:xfrm>
              <a:off x="6591251" y="2413938"/>
              <a:ext cx="1147750" cy="698500"/>
            </a:xfrm>
            <a:custGeom>
              <a:avLst/>
              <a:gdLst/>
              <a:ahLst/>
              <a:cxnLst/>
              <a:rect l="l" t="t" r="r" b="b"/>
              <a:pathLst>
                <a:path w="20298" h="12353" extrusionOk="0">
                  <a:moveTo>
                    <a:pt x="6495" y="0"/>
                  </a:moveTo>
                  <a:lnTo>
                    <a:pt x="6495" y="0"/>
                  </a:lnTo>
                  <a:cubicBezTo>
                    <a:pt x="6437" y="29"/>
                    <a:pt x="6379" y="58"/>
                    <a:pt x="6350" y="87"/>
                  </a:cubicBezTo>
                  <a:cubicBezTo>
                    <a:pt x="4176" y="3306"/>
                    <a:pt x="0" y="10380"/>
                    <a:pt x="3074" y="12352"/>
                  </a:cubicBezTo>
                  <a:lnTo>
                    <a:pt x="20297" y="12062"/>
                  </a:lnTo>
                  <a:cubicBezTo>
                    <a:pt x="20297" y="12062"/>
                    <a:pt x="12980" y="4116"/>
                    <a:pt x="11712" y="4116"/>
                  </a:cubicBezTo>
                  <a:cubicBezTo>
                    <a:pt x="11703" y="4116"/>
                    <a:pt x="11694" y="4117"/>
                    <a:pt x="11685" y="4117"/>
                  </a:cubicBezTo>
                  <a:cubicBezTo>
                    <a:pt x="10845" y="4204"/>
                    <a:pt x="9772" y="6205"/>
                    <a:pt x="8641" y="7423"/>
                  </a:cubicBezTo>
                  <a:cubicBezTo>
                    <a:pt x="8119" y="8177"/>
                    <a:pt x="7568" y="8902"/>
                    <a:pt x="7307" y="9250"/>
                  </a:cubicBezTo>
                  <a:cubicBezTo>
                    <a:pt x="6887" y="9837"/>
                    <a:pt x="6301" y="10197"/>
                    <a:pt x="5789" y="10197"/>
                  </a:cubicBezTo>
                  <a:cubicBezTo>
                    <a:pt x="5593" y="10197"/>
                    <a:pt x="5409" y="10145"/>
                    <a:pt x="5248" y="10033"/>
                  </a:cubicBezTo>
                  <a:cubicBezTo>
                    <a:pt x="4698" y="9656"/>
                    <a:pt x="4727" y="8670"/>
                    <a:pt x="5306" y="7829"/>
                  </a:cubicBezTo>
                  <a:cubicBezTo>
                    <a:pt x="5538" y="7539"/>
                    <a:pt x="5799" y="7249"/>
                    <a:pt x="6118" y="7017"/>
                  </a:cubicBezTo>
                  <a:cubicBezTo>
                    <a:pt x="6147" y="6785"/>
                    <a:pt x="6205" y="6524"/>
                    <a:pt x="6292" y="6292"/>
                  </a:cubicBezTo>
                  <a:lnTo>
                    <a:pt x="8206" y="5567"/>
                  </a:lnTo>
                  <a:lnTo>
                    <a:pt x="8322" y="5509"/>
                  </a:lnTo>
                  <a:lnTo>
                    <a:pt x="8322" y="5480"/>
                  </a:lnTo>
                  <a:lnTo>
                    <a:pt x="8293" y="5480"/>
                  </a:lnTo>
                  <a:cubicBezTo>
                    <a:pt x="8256" y="5485"/>
                    <a:pt x="8219" y="5488"/>
                    <a:pt x="8185" y="5488"/>
                  </a:cubicBezTo>
                  <a:cubicBezTo>
                    <a:pt x="6983" y="5488"/>
                    <a:pt x="7394" y="2617"/>
                    <a:pt x="7394" y="870"/>
                  </a:cubicBezTo>
                  <a:cubicBezTo>
                    <a:pt x="7394" y="551"/>
                    <a:pt x="6408" y="232"/>
                    <a:pt x="6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6"/>
            <p:cNvSpPr/>
            <p:nvPr/>
          </p:nvSpPr>
          <p:spPr>
            <a:xfrm>
              <a:off x="8107855" y="2576224"/>
              <a:ext cx="116426" cy="1187106"/>
            </a:xfrm>
            <a:custGeom>
              <a:avLst/>
              <a:gdLst/>
              <a:ahLst/>
              <a:cxnLst/>
              <a:rect l="l" t="t" r="r" b="b"/>
              <a:pathLst>
                <a:path w="2059" h="20994" extrusionOk="0">
                  <a:moveTo>
                    <a:pt x="899" y="1"/>
                  </a:moveTo>
                  <a:lnTo>
                    <a:pt x="0" y="20993"/>
                  </a:lnTo>
                  <a:lnTo>
                    <a:pt x="725" y="20993"/>
                  </a:lnTo>
                  <a:lnTo>
                    <a:pt x="20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6"/>
            <p:cNvSpPr/>
            <p:nvPr/>
          </p:nvSpPr>
          <p:spPr>
            <a:xfrm>
              <a:off x="7143756" y="2654935"/>
              <a:ext cx="591970" cy="729657"/>
            </a:xfrm>
            <a:custGeom>
              <a:avLst/>
              <a:gdLst/>
              <a:ahLst/>
              <a:cxnLst/>
              <a:rect l="l" t="t" r="r" b="b"/>
              <a:pathLst>
                <a:path w="10469" h="12904" extrusionOk="0">
                  <a:moveTo>
                    <a:pt x="3132" y="0"/>
                  </a:moveTo>
                  <a:cubicBezTo>
                    <a:pt x="2175" y="3712"/>
                    <a:pt x="1" y="10932"/>
                    <a:pt x="1" y="10932"/>
                  </a:cubicBezTo>
                  <a:cubicBezTo>
                    <a:pt x="1" y="10932"/>
                    <a:pt x="3132" y="12903"/>
                    <a:pt x="3712" y="12903"/>
                  </a:cubicBezTo>
                  <a:cubicBezTo>
                    <a:pt x="4263" y="12903"/>
                    <a:pt x="9366" y="10149"/>
                    <a:pt x="9366" y="10149"/>
                  </a:cubicBezTo>
                  <a:lnTo>
                    <a:pt x="10468" y="6611"/>
                  </a:lnTo>
                  <a:cubicBezTo>
                    <a:pt x="10323" y="6553"/>
                    <a:pt x="10236" y="6437"/>
                    <a:pt x="10178" y="6350"/>
                  </a:cubicBezTo>
                  <a:cubicBezTo>
                    <a:pt x="8989" y="4872"/>
                    <a:pt x="5452" y="1334"/>
                    <a:pt x="3132"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6"/>
            <p:cNvSpPr/>
            <p:nvPr/>
          </p:nvSpPr>
          <p:spPr>
            <a:xfrm>
              <a:off x="6184633" y="2650015"/>
              <a:ext cx="475543" cy="450098"/>
            </a:xfrm>
            <a:custGeom>
              <a:avLst/>
              <a:gdLst/>
              <a:ahLst/>
              <a:cxnLst/>
              <a:rect l="l" t="t" r="r" b="b"/>
              <a:pathLst>
                <a:path w="8410" h="7960" extrusionOk="0">
                  <a:moveTo>
                    <a:pt x="3335" y="0"/>
                  </a:moveTo>
                  <a:cubicBezTo>
                    <a:pt x="1276" y="1885"/>
                    <a:pt x="0" y="7510"/>
                    <a:pt x="0" y="7510"/>
                  </a:cubicBezTo>
                  <a:cubicBezTo>
                    <a:pt x="1412" y="7807"/>
                    <a:pt x="2854" y="7960"/>
                    <a:pt x="4300" y="7960"/>
                  </a:cubicBezTo>
                  <a:cubicBezTo>
                    <a:pt x="5674" y="7960"/>
                    <a:pt x="7052" y="7822"/>
                    <a:pt x="8409" y="7539"/>
                  </a:cubicBezTo>
                  <a:cubicBezTo>
                    <a:pt x="7539" y="4060"/>
                    <a:pt x="5771" y="1914"/>
                    <a:pt x="3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6"/>
            <p:cNvSpPr/>
            <p:nvPr/>
          </p:nvSpPr>
          <p:spPr>
            <a:xfrm>
              <a:off x="6522378" y="2794319"/>
              <a:ext cx="137800" cy="300084"/>
            </a:xfrm>
            <a:custGeom>
              <a:avLst/>
              <a:gdLst/>
              <a:ahLst/>
              <a:cxnLst/>
              <a:rect l="l" t="t" r="r" b="b"/>
              <a:pathLst>
                <a:path w="2437" h="5307" extrusionOk="0">
                  <a:moveTo>
                    <a:pt x="0" y="0"/>
                  </a:moveTo>
                  <a:lnTo>
                    <a:pt x="0" y="0"/>
                  </a:lnTo>
                  <a:cubicBezTo>
                    <a:pt x="87" y="232"/>
                    <a:pt x="174" y="464"/>
                    <a:pt x="232" y="696"/>
                  </a:cubicBezTo>
                  <a:cubicBezTo>
                    <a:pt x="754" y="2494"/>
                    <a:pt x="783" y="4233"/>
                    <a:pt x="377" y="5306"/>
                  </a:cubicBezTo>
                  <a:cubicBezTo>
                    <a:pt x="1073" y="5248"/>
                    <a:pt x="1769" y="5132"/>
                    <a:pt x="2436" y="4987"/>
                  </a:cubicBezTo>
                  <a:cubicBezTo>
                    <a:pt x="2030" y="3161"/>
                    <a:pt x="1189" y="1450"/>
                    <a:pt x="0"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6"/>
            <p:cNvSpPr/>
            <p:nvPr/>
          </p:nvSpPr>
          <p:spPr>
            <a:xfrm>
              <a:off x="6184633" y="2856576"/>
              <a:ext cx="475543" cy="243539"/>
            </a:xfrm>
            <a:custGeom>
              <a:avLst/>
              <a:gdLst/>
              <a:ahLst/>
              <a:cxnLst/>
              <a:rect l="l" t="t" r="r" b="b"/>
              <a:pathLst>
                <a:path w="8410" h="4307" extrusionOk="0">
                  <a:moveTo>
                    <a:pt x="1189" y="1"/>
                  </a:moveTo>
                  <a:cubicBezTo>
                    <a:pt x="696" y="1277"/>
                    <a:pt x="319" y="2552"/>
                    <a:pt x="0" y="3857"/>
                  </a:cubicBezTo>
                  <a:cubicBezTo>
                    <a:pt x="1412" y="4154"/>
                    <a:pt x="2854" y="4307"/>
                    <a:pt x="4300" y="4307"/>
                  </a:cubicBezTo>
                  <a:cubicBezTo>
                    <a:pt x="5674" y="4307"/>
                    <a:pt x="7052" y="4169"/>
                    <a:pt x="8409" y="3886"/>
                  </a:cubicBezTo>
                  <a:cubicBezTo>
                    <a:pt x="8351" y="3683"/>
                    <a:pt x="8293" y="3451"/>
                    <a:pt x="8235" y="3248"/>
                  </a:cubicBezTo>
                  <a:cubicBezTo>
                    <a:pt x="7710" y="3527"/>
                    <a:pt x="7097" y="3666"/>
                    <a:pt x="6449" y="3666"/>
                  </a:cubicBezTo>
                  <a:cubicBezTo>
                    <a:pt x="5273" y="3666"/>
                    <a:pt x="3984" y="3208"/>
                    <a:pt x="2900" y="2292"/>
                  </a:cubicBezTo>
                  <a:cubicBezTo>
                    <a:pt x="2146" y="1683"/>
                    <a:pt x="1566" y="900"/>
                    <a:pt x="1189"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6"/>
            <p:cNvSpPr/>
            <p:nvPr/>
          </p:nvSpPr>
          <p:spPr>
            <a:xfrm>
              <a:off x="6128879" y="3094349"/>
              <a:ext cx="2160980" cy="483686"/>
            </a:xfrm>
            <a:custGeom>
              <a:avLst/>
              <a:gdLst/>
              <a:ahLst/>
              <a:cxnLst/>
              <a:rect l="l" t="t" r="r" b="b"/>
              <a:pathLst>
                <a:path w="38217" h="8554" extrusionOk="0">
                  <a:moveTo>
                    <a:pt x="1160" y="0"/>
                  </a:moveTo>
                  <a:cubicBezTo>
                    <a:pt x="1" y="0"/>
                    <a:pt x="1" y="8554"/>
                    <a:pt x="1160" y="8554"/>
                  </a:cubicBezTo>
                  <a:lnTo>
                    <a:pt x="37086" y="8554"/>
                  </a:lnTo>
                  <a:cubicBezTo>
                    <a:pt x="38130" y="8554"/>
                    <a:pt x="38216" y="0"/>
                    <a:pt x="36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6"/>
            <p:cNvSpPr/>
            <p:nvPr/>
          </p:nvSpPr>
          <p:spPr>
            <a:xfrm>
              <a:off x="6232187" y="3153382"/>
              <a:ext cx="1744526" cy="183658"/>
            </a:xfrm>
            <a:custGeom>
              <a:avLst/>
              <a:gdLst/>
              <a:ahLst/>
              <a:cxnLst/>
              <a:rect l="l" t="t" r="r" b="b"/>
              <a:pathLst>
                <a:path w="30852" h="3248" extrusionOk="0">
                  <a:moveTo>
                    <a:pt x="957" y="0"/>
                  </a:moveTo>
                  <a:cubicBezTo>
                    <a:pt x="0" y="0"/>
                    <a:pt x="116" y="3248"/>
                    <a:pt x="1044" y="3248"/>
                  </a:cubicBezTo>
                  <a:lnTo>
                    <a:pt x="30011" y="3248"/>
                  </a:lnTo>
                  <a:cubicBezTo>
                    <a:pt x="30851" y="3248"/>
                    <a:pt x="30822" y="0"/>
                    <a:pt x="29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6"/>
            <p:cNvSpPr/>
            <p:nvPr/>
          </p:nvSpPr>
          <p:spPr>
            <a:xfrm>
              <a:off x="6187912" y="3094349"/>
              <a:ext cx="1118234" cy="37772"/>
            </a:xfrm>
            <a:custGeom>
              <a:avLst/>
              <a:gdLst/>
              <a:ahLst/>
              <a:cxnLst/>
              <a:rect l="l" t="t" r="r" b="b"/>
              <a:pathLst>
                <a:path w="19776" h="668" extrusionOk="0">
                  <a:moveTo>
                    <a:pt x="116" y="0"/>
                  </a:moveTo>
                  <a:cubicBezTo>
                    <a:pt x="87" y="0"/>
                    <a:pt x="29" y="29"/>
                    <a:pt x="0" y="29"/>
                  </a:cubicBezTo>
                  <a:cubicBezTo>
                    <a:pt x="1682" y="406"/>
                    <a:pt x="5452" y="667"/>
                    <a:pt x="9830" y="667"/>
                  </a:cubicBezTo>
                  <a:cubicBezTo>
                    <a:pt x="14324" y="667"/>
                    <a:pt x="18181" y="406"/>
                    <a:pt x="19775" y="0"/>
                  </a:cubicBezTo>
                  <a:close/>
                </a:path>
              </a:pathLst>
            </a:custGeom>
            <a:solidFill>
              <a:srgbClr val="EA4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6"/>
            <p:cNvSpPr/>
            <p:nvPr/>
          </p:nvSpPr>
          <p:spPr>
            <a:xfrm>
              <a:off x="6889641" y="3094349"/>
              <a:ext cx="949334" cy="467288"/>
            </a:xfrm>
            <a:custGeom>
              <a:avLst/>
              <a:gdLst/>
              <a:ahLst/>
              <a:cxnLst/>
              <a:rect l="l" t="t" r="r" b="b"/>
              <a:pathLst>
                <a:path w="16789" h="8264" extrusionOk="0">
                  <a:moveTo>
                    <a:pt x="2436" y="0"/>
                  </a:moveTo>
                  <a:cubicBezTo>
                    <a:pt x="2436" y="0"/>
                    <a:pt x="0" y="5596"/>
                    <a:pt x="29" y="5915"/>
                  </a:cubicBezTo>
                  <a:cubicBezTo>
                    <a:pt x="87" y="6205"/>
                    <a:pt x="2378" y="8264"/>
                    <a:pt x="2378" y="8264"/>
                  </a:cubicBezTo>
                  <a:lnTo>
                    <a:pt x="11599" y="8264"/>
                  </a:lnTo>
                  <a:cubicBezTo>
                    <a:pt x="11599" y="8264"/>
                    <a:pt x="14846" y="6408"/>
                    <a:pt x="15832" y="5509"/>
                  </a:cubicBezTo>
                  <a:cubicBezTo>
                    <a:pt x="16789" y="4640"/>
                    <a:pt x="16731" y="0"/>
                    <a:pt x="16731"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6"/>
            <p:cNvSpPr/>
            <p:nvPr/>
          </p:nvSpPr>
          <p:spPr>
            <a:xfrm>
              <a:off x="6128879" y="3094349"/>
              <a:ext cx="2160980" cy="483686"/>
            </a:xfrm>
            <a:custGeom>
              <a:avLst/>
              <a:gdLst/>
              <a:ahLst/>
              <a:cxnLst/>
              <a:rect l="l" t="t" r="r" b="b"/>
              <a:pathLst>
                <a:path w="38217" h="8554" extrusionOk="0">
                  <a:moveTo>
                    <a:pt x="1160" y="0"/>
                  </a:moveTo>
                  <a:cubicBezTo>
                    <a:pt x="1" y="0"/>
                    <a:pt x="1" y="8554"/>
                    <a:pt x="1160" y="8554"/>
                  </a:cubicBezTo>
                  <a:lnTo>
                    <a:pt x="37086" y="8554"/>
                  </a:lnTo>
                  <a:cubicBezTo>
                    <a:pt x="38130" y="8554"/>
                    <a:pt x="38216" y="0"/>
                    <a:pt x="36680" y="0"/>
                  </a:cubicBezTo>
                  <a:lnTo>
                    <a:pt x="35897" y="0"/>
                  </a:lnTo>
                  <a:cubicBezTo>
                    <a:pt x="36332" y="2523"/>
                    <a:pt x="36100" y="6843"/>
                    <a:pt x="35404" y="6843"/>
                  </a:cubicBezTo>
                  <a:lnTo>
                    <a:pt x="1972" y="6843"/>
                  </a:lnTo>
                  <a:cubicBezTo>
                    <a:pt x="1189" y="6843"/>
                    <a:pt x="957" y="2494"/>
                    <a:pt x="1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6"/>
            <p:cNvSpPr/>
            <p:nvPr/>
          </p:nvSpPr>
          <p:spPr>
            <a:xfrm>
              <a:off x="8217666" y="2576224"/>
              <a:ext cx="116483" cy="1187106"/>
            </a:xfrm>
            <a:custGeom>
              <a:avLst/>
              <a:gdLst/>
              <a:ahLst/>
              <a:cxnLst/>
              <a:rect l="l" t="t" r="r" b="b"/>
              <a:pathLst>
                <a:path w="2060" h="20994" extrusionOk="0">
                  <a:moveTo>
                    <a:pt x="900" y="1"/>
                  </a:moveTo>
                  <a:lnTo>
                    <a:pt x="1" y="20993"/>
                  </a:lnTo>
                  <a:lnTo>
                    <a:pt x="726" y="20993"/>
                  </a:lnTo>
                  <a:lnTo>
                    <a:pt x="20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6"/>
            <p:cNvSpPr/>
            <p:nvPr/>
          </p:nvSpPr>
          <p:spPr>
            <a:xfrm>
              <a:off x="6073125" y="2576224"/>
              <a:ext cx="116483" cy="1187106"/>
            </a:xfrm>
            <a:custGeom>
              <a:avLst/>
              <a:gdLst/>
              <a:ahLst/>
              <a:cxnLst/>
              <a:rect l="l" t="t" r="r" b="b"/>
              <a:pathLst>
                <a:path w="2060" h="20994" extrusionOk="0">
                  <a:moveTo>
                    <a:pt x="1" y="1"/>
                  </a:moveTo>
                  <a:lnTo>
                    <a:pt x="1335" y="20993"/>
                  </a:lnTo>
                  <a:lnTo>
                    <a:pt x="2059" y="20993"/>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6"/>
            <p:cNvSpPr/>
            <p:nvPr/>
          </p:nvSpPr>
          <p:spPr>
            <a:xfrm>
              <a:off x="6973271" y="2614166"/>
              <a:ext cx="868418" cy="929487"/>
            </a:xfrm>
            <a:custGeom>
              <a:avLst/>
              <a:gdLst/>
              <a:ahLst/>
              <a:cxnLst/>
              <a:rect l="l" t="t" r="r" b="b"/>
              <a:pathLst>
                <a:path w="15358" h="16438" extrusionOk="0">
                  <a:moveTo>
                    <a:pt x="4941" y="1"/>
                  </a:moveTo>
                  <a:cubicBezTo>
                    <a:pt x="4607" y="1"/>
                    <a:pt x="4312" y="96"/>
                    <a:pt x="4234" y="287"/>
                  </a:cubicBezTo>
                  <a:cubicBezTo>
                    <a:pt x="1682" y="6173"/>
                    <a:pt x="0" y="13856"/>
                    <a:pt x="0" y="13856"/>
                  </a:cubicBezTo>
                  <a:cubicBezTo>
                    <a:pt x="0" y="13856"/>
                    <a:pt x="4426" y="16438"/>
                    <a:pt x="5532" y="16438"/>
                  </a:cubicBezTo>
                  <a:cubicBezTo>
                    <a:pt x="5544" y="16438"/>
                    <a:pt x="5556" y="16438"/>
                    <a:pt x="5567" y="16437"/>
                  </a:cubicBezTo>
                  <a:cubicBezTo>
                    <a:pt x="6350" y="16379"/>
                    <a:pt x="11192" y="14349"/>
                    <a:pt x="13338" y="13421"/>
                  </a:cubicBezTo>
                  <a:cubicBezTo>
                    <a:pt x="13976" y="13160"/>
                    <a:pt x="14527" y="12813"/>
                    <a:pt x="14614" y="12117"/>
                  </a:cubicBezTo>
                  <a:lnTo>
                    <a:pt x="15194" y="8492"/>
                  </a:lnTo>
                  <a:cubicBezTo>
                    <a:pt x="15357" y="7909"/>
                    <a:pt x="14374" y="7231"/>
                    <a:pt x="13803" y="7231"/>
                  </a:cubicBezTo>
                  <a:cubicBezTo>
                    <a:pt x="13665" y="7231"/>
                    <a:pt x="13551" y="7271"/>
                    <a:pt x="13483" y="7361"/>
                  </a:cubicBezTo>
                  <a:cubicBezTo>
                    <a:pt x="13338" y="7303"/>
                    <a:pt x="13222" y="7216"/>
                    <a:pt x="13135" y="7100"/>
                  </a:cubicBezTo>
                  <a:cubicBezTo>
                    <a:pt x="11830" y="5796"/>
                    <a:pt x="8351" y="2229"/>
                    <a:pt x="6118" y="721"/>
                  </a:cubicBezTo>
                  <a:cubicBezTo>
                    <a:pt x="6100" y="241"/>
                    <a:pt x="5471" y="1"/>
                    <a:pt x="4941" y="1"/>
                  </a:cubicBezTo>
                  <a:close/>
                </a:path>
              </a:pathLst>
            </a:custGeom>
            <a:solidFill>
              <a:srgbClr val="EDD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6"/>
            <p:cNvSpPr/>
            <p:nvPr/>
          </p:nvSpPr>
          <p:spPr>
            <a:xfrm>
              <a:off x="6965072" y="2618859"/>
              <a:ext cx="834548" cy="941248"/>
            </a:xfrm>
            <a:custGeom>
              <a:avLst/>
              <a:gdLst/>
              <a:ahLst/>
              <a:cxnLst/>
              <a:rect l="l" t="t" r="r" b="b"/>
              <a:pathLst>
                <a:path w="14759" h="16646" extrusionOk="0">
                  <a:moveTo>
                    <a:pt x="4668" y="1"/>
                  </a:moveTo>
                  <a:lnTo>
                    <a:pt x="4668" y="1"/>
                  </a:lnTo>
                  <a:cubicBezTo>
                    <a:pt x="4552" y="30"/>
                    <a:pt x="4437" y="88"/>
                    <a:pt x="4379" y="204"/>
                  </a:cubicBezTo>
                  <a:cubicBezTo>
                    <a:pt x="1856" y="6119"/>
                    <a:pt x="0" y="13976"/>
                    <a:pt x="0" y="13976"/>
                  </a:cubicBezTo>
                  <a:cubicBezTo>
                    <a:pt x="0" y="13976"/>
                    <a:pt x="4609" y="16646"/>
                    <a:pt x="5748" y="16646"/>
                  </a:cubicBezTo>
                  <a:cubicBezTo>
                    <a:pt x="5766" y="16646"/>
                    <a:pt x="5783" y="16645"/>
                    <a:pt x="5799" y="16644"/>
                  </a:cubicBezTo>
                  <a:cubicBezTo>
                    <a:pt x="6582" y="16586"/>
                    <a:pt x="11453" y="14527"/>
                    <a:pt x="13599" y="13599"/>
                  </a:cubicBezTo>
                  <a:cubicBezTo>
                    <a:pt x="14208" y="13338"/>
                    <a:pt x="14643" y="12788"/>
                    <a:pt x="14759" y="12121"/>
                  </a:cubicBezTo>
                  <a:lnTo>
                    <a:pt x="14759" y="12121"/>
                  </a:lnTo>
                  <a:cubicBezTo>
                    <a:pt x="14614" y="12237"/>
                    <a:pt x="14440" y="12324"/>
                    <a:pt x="14266" y="12411"/>
                  </a:cubicBezTo>
                  <a:cubicBezTo>
                    <a:pt x="12120" y="13338"/>
                    <a:pt x="7249" y="15397"/>
                    <a:pt x="6466" y="15484"/>
                  </a:cubicBezTo>
                  <a:cubicBezTo>
                    <a:pt x="6456" y="15485"/>
                    <a:pt x="6444" y="15485"/>
                    <a:pt x="6433" y="15485"/>
                  </a:cubicBezTo>
                  <a:cubicBezTo>
                    <a:pt x="5352" y="15485"/>
                    <a:pt x="696" y="12817"/>
                    <a:pt x="696" y="12817"/>
                  </a:cubicBezTo>
                  <a:cubicBezTo>
                    <a:pt x="696" y="12817"/>
                    <a:pt x="2320" y="5742"/>
                    <a:pt x="4668" y="1"/>
                  </a:cubicBezTo>
                  <a:close/>
                </a:path>
              </a:pathLst>
            </a:custGeom>
            <a:solidFill>
              <a:srgbClr val="E2C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6"/>
            <p:cNvSpPr/>
            <p:nvPr/>
          </p:nvSpPr>
          <p:spPr>
            <a:xfrm>
              <a:off x="7143756" y="2654935"/>
              <a:ext cx="591970" cy="729657"/>
            </a:xfrm>
            <a:custGeom>
              <a:avLst/>
              <a:gdLst/>
              <a:ahLst/>
              <a:cxnLst/>
              <a:rect l="l" t="t" r="r" b="b"/>
              <a:pathLst>
                <a:path w="10469" h="12904" extrusionOk="0">
                  <a:moveTo>
                    <a:pt x="3132" y="0"/>
                  </a:moveTo>
                  <a:cubicBezTo>
                    <a:pt x="2175" y="3712"/>
                    <a:pt x="1" y="10932"/>
                    <a:pt x="1" y="10932"/>
                  </a:cubicBezTo>
                  <a:cubicBezTo>
                    <a:pt x="1" y="10932"/>
                    <a:pt x="3132" y="12903"/>
                    <a:pt x="3712" y="12903"/>
                  </a:cubicBezTo>
                  <a:cubicBezTo>
                    <a:pt x="4263" y="12903"/>
                    <a:pt x="9366" y="10149"/>
                    <a:pt x="9366" y="10149"/>
                  </a:cubicBezTo>
                  <a:lnTo>
                    <a:pt x="10468" y="6611"/>
                  </a:lnTo>
                  <a:cubicBezTo>
                    <a:pt x="10323" y="6553"/>
                    <a:pt x="10236" y="6437"/>
                    <a:pt x="10178" y="6350"/>
                  </a:cubicBezTo>
                  <a:cubicBezTo>
                    <a:pt x="8989" y="4872"/>
                    <a:pt x="5452" y="1334"/>
                    <a:pt x="3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6"/>
            <p:cNvSpPr/>
            <p:nvPr/>
          </p:nvSpPr>
          <p:spPr>
            <a:xfrm>
              <a:off x="7248704" y="2654935"/>
              <a:ext cx="485382" cy="537799"/>
            </a:xfrm>
            <a:custGeom>
              <a:avLst/>
              <a:gdLst/>
              <a:ahLst/>
              <a:cxnLst/>
              <a:rect l="l" t="t" r="r" b="b"/>
              <a:pathLst>
                <a:path w="8584" h="9511" extrusionOk="0">
                  <a:moveTo>
                    <a:pt x="1276" y="0"/>
                  </a:moveTo>
                  <a:cubicBezTo>
                    <a:pt x="957" y="1276"/>
                    <a:pt x="464" y="2958"/>
                    <a:pt x="0" y="4640"/>
                  </a:cubicBezTo>
                  <a:cubicBezTo>
                    <a:pt x="2030" y="4901"/>
                    <a:pt x="3161" y="5945"/>
                    <a:pt x="4147" y="6959"/>
                  </a:cubicBezTo>
                  <a:cubicBezTo>
                    <a:pt x="5655" y="7249"/>
                    <a:pt x="6959" y="8177"/>
                    <a:pt x="7713" y="9511"/>
                  </a:cubicBezTo>
                  <a:lnTo>
                    <a:pt x="8583" y="6611"/>
                  </a:lnTo>
                  <a:cubicBezTo>
                    <a:pt x="8467" y="6553"/>
                    <a:pt x="8380" y="6437"/>
                    <a:pt x="8322" y="6350"/>
                  </a:cubicBezTo>
                  <a:cubicBezTo>
                    <a:pt x="8235" y="5539"/>
                    <a:pt x="6930" y="4002"/>
                    <a:pt x="5771" y="3625"/>
                  </a:cubicBezTo>
                  <a:cubicBezTo>
                    <a:pt x="5742" y="3596"/>
                    <a:pt x="5626" y="3538"/>
                    <a:pt x="5568" y="3480"/>
                  </a:cubicBezTo>
                  <a:cubicBezTo>
                    <a:pt x="5220" y="1943"/>
                    <a:pt x="2552" y="232"/>
                    <a:pt x="12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6"/>
            <p:cNvSpPr/>
            <p:nvPr/>
          </p:nvSpPr>
          <p:spPr>
            <a:xfrm>
              <a:off x="7207709" y="3097629"/>
              <a:ext cx="327961" cy="200056"/>
            </a:xfrm>
            <a:custGeom>
              <a:avLst/>
              <a:gdLst/>
              <a:ahLst/>
              <a:cxnLst/>
              <a:rect l="l" t="t" r="r" b="b"/>
              <a:pathLst>
                <a:path w="5800" h="3538" extrusionOk="0">
                  <a:moveTo>
                    <a:pt x="30" y="0"/>
                  </a:moveTo>
                  <a:lnTo>
                    <a:pt x="1" y="232"/>
                  </a:lnTo>
                  <a:cubicBezTo>
                    <a:pt x="1131" y="377"/>
                    <a:pt x="2146" y="957"/>
                    <a:pt x="2842" y="1885"/>
                  </a:cubicBezTo>
                  <a:lnTo>
                    <a:pt x="2871" y="1943"/>
                  </a:lnTo>
                  <a:lnTo>
                    <a:pt x="2929" y="1943"/>
                  </a:lnTo>
                  <a:cubicBezTo>
                    <a:pt x="2958" y="1943"/>
                    <a:pt x="4698" y="2059"/>
                    <a:pt x="5597" y="3538"/>
                  </a:cubicBezTo>
                  <a:lnTo>
                    <a:pt x="5800" y="3422"/>
                  </a:lnTo>
                  <a:cubicBezTo>
                    <a:pt x="5162" y="2465"/>
                    <a:pt x="4147" y="1827"/>
                    <a:pt x="3016" y="1740"/>
                  </a:cubicBezTo>
                  <a:cubicBezTo>
                    <a:pt x="2291" y="754"/>
                    <a:pt x="1218" y="145"/>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6"/>
            <p:cNvSpPr/>
            <p:nvPr/>
          </p:nvSpPr>
          <p:spPr>
            <a:xfrm>
              <a:off x="7251984" y="2912329"/>
              <a:ext cx="431269" cy="288606"/>
            </a:xfrm>
            <a:custGeom>
              <a:avLst/>
              <a:gdLst/>
              <a:ahLst/>
              <a:cxnLst/>
              <a:rect l="l" t="t" r="r" b="b"/>
              <a:pathLst>
                <a:path w="7627" h="5104" extrusionOk="0">
                  <a:moveTo>
                    <a:pt x="29" y="1"/>
                  </a:moveTo>
                  <a:lnTo>
                    <a:pt x="0" y="233"/>
                  </a:lnTo>
                  <a:cubicBezTo>
                    <a:pt x="1537" y="436"/>
                    <a:pt x="2929" y="1248"/>
                    <a:pt x="3886" y="2436"/>
                  </a:cubicBezTo>
                  <a:lnTo>
                    <a:pt x="3915" y="2494"/>
                  </a:lnTo>
                  <a:lnTo>
                    <a:pt x="3973" y="2494"/>
                  </a:lnTo>
                  <a:cubicBezTo>
                    <a:pt x="4002" y="2494"/>
                    <a:pt x="6379" y="2958"/>
                    <a:pt x="7568" y="5104"/>
                  </a:cubicBezTo>
                  <a:lnTo>
                    <a:pt x="7626" y="4901"/>
                  </a:lnTo>
                  <a:cubicBezTo>
                    <a:pt x="6872" y="3567"/>
                    <a:pt x="5568" y="2610"/>
                    <a:pt x="4060" y="2262"/>
                  </a:cubicBezTo>
                  <a:cubicBezTo>
                    <a:pt x="3045" y="1045"/>
                    <a:pt x="1624" y="233"/>
                    <a:pt x="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6"/>
            <p:cNvSpPr/>
            <p:nvPr/>
          </p:nvSpPr>
          <p:spPr>
            <a:xfrm>
              <a:off x="7304458" y="2727087"/>
              <a:ext cx="421430" cy="321402"/>
            </a:xfrm>
            <a:custGeom>
              <a:avLst/>
              <a:gdLst/>
              <a:ahLst/>
              <a:cxnLst/>
              <a:rect l="l" t="t" r="r" b="b"/>
              <a:pathLst>
                <a:path w="7453" h="5684" extrusionOk="0">
                  <a:moveTo>
                    <a:pt x="58" y="0"/>
                  </a:moveTo>
                  <a:lnTo>
                    <a:pt x="0" y="232"/>
                  </a:lnTo>
                  <a:cubicBezTo>
                    <a:pt x="2320" y="841"/>
                    <a:pt x="4350" y="3103"/>
                    <a:pt x="4379" y="3132"/>
                  </a:cubicBezTo>
                  <a:lnTo>
                    <a:pt x="4379" y="3161"/>
                  </a:lnTo>
                  <a:lnTo>
                    <a:pt x="4408" y="3161"/>
                  </a:lnTo>
                  <a:cubicBezTo>
                    <a:pt x="5596" y="3683"/>
                    <a:pt x="6582" y="4553"/>
                    <a:pt x="7249" y="5683"/>
                  </a:cubicBezTo>
                  <a:lnTo>
                    <a:pt x="7452" y="5596"/>
                  </a:lnTo>
                  <a:cubicBezTo>
                    <a:pt x="6785" y="4437"/>
                    <a:pt x="5770" y="3509"/>
                    <a:pt x="4524" y="2958"/>
                  </a:cubicBezTo>
                  <a:cubicBezTo>
                    <a:pt x="4321" y="2726"/>
                    <a:pt x="2349" y="609"/>
                    <a:pt x="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6"/>
            <p:cNvSpPr/>
            <p:nvPr/>
          </p:nvSpPr>
          <p:spPr>
            <a:xfrm>
              <a:off x="7248704" y="2850016"/>
              <a:ext cx="323042" cy="483742"/>
            </a:xfrm>
            <a:custGeom>
              <a:avLst/>
              <a:gdLst/>
              <a:ahLst/>
              <a:cxnLst/>
              <a:rect l="l" t="t" r="r" b="b"/>
              <a:pathLst>
                <a:path w="5713" h="8555" extrusionOk="0">
                  <a:moveTo>
                    <a:pt x="5510" y="1"/>
                  </a:moveTo>
                  <a:cubicBezTo>
                    <a:pt x="5510" y="291"/>
                    <a:pt x="5394" y="552"/>
                    <a:pt x="5220" y="784"/>
                  </a:cubicBezTo>
                  <a:lnTo>
                    <a:pt x="5220" y="813"/>
                  </a:lnTo>
                  <a:lnTo>
                    <a:pt x="5220" y="871"/>
                  </a:lnTo>
                  <a:cubicBezTo>
                    <a:pt x="5017" y="2147"/>
                    <a:pt x="3857" y="3422"/>
                    <a:pt x="3857" y="3422"/>
                  </a:cubicBezTo>
                  <a:lnTo>
                    <a:pt x="3857" y="3451"/>
                  </a:lnTo>
                  <a:lnTo>
                    <a:pt x="3857" y="3480"/>
                  </a:lnTo>
                  <a:cubicBezTo>
                    <a:pt x="3596" y="4669"/>
                    <a:pt x="2059" y="6148"/>
                    <a:pt x="2059" y="6148"/>
                  </a:cubicBezTo>
                  <a:lnTo>
                    <a:pt x="2030" y="6177"/>
                  </a:lnTo>
                  <a:cubicBezTo>
                    <a:pt x="2030" y="6177"/>
                    <a:pt x="1218" y="7743"/>
                    <a:pt x="0" y="8352"/>
                  </a:cubicBezTo>
                  <a:lnTo>
                    <a:pt x="116" y="8555"/>
                  </a:lnTo>
                  <a:cubicBezTo>
                    <a:pt x="1334" y="7946"/>
                    <a:pt x="2117" y="6496"/>
                    <a:pt x="2175" y="6322"/>
                  </a:cubicBezTo>
                  <a:cubicBezTo>
                    <a:pt x="2349" y="6148"/>
                    <a:pt x="3741" y="4756"/>
                    <a:pt x="4060" y="3567"/>
                  </a:cubicBezTo>
                  <a:cubicBezTo>
                    <a:pt x="4205" y="3364"/>
                    <a:pt x="5220" y="2176"/>
                    <a:pt x="5423" y="929"/>
                  </a:cubicBezTo>
                  <a:cubicBezTo>
                    <a:pt x="5597" y="726"/>
                    <a:pt x="5684" y="465"/>
                    <a:pt x="5713" y="204"/>
                  </a:cubicBezTo>
                  <a:lnTo>
                    <a:pt x="5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6"/>
            <p:cNvSpPr/>
            <p:nvPr/>
          </p:nvSpPr>
          <p:spPr>
            <a:xfrm>
              <a:off x="7145396" y="2654935"/>
              <a:ext cx="590330" cy="729657"/>
            </a:xfrm>
            <a:custGeom>
              <a:avLst/>
              <a:gdLst/>
              <a:ahLst/>
              <a:cxnLst/>
              <a:rect l="l" t="t" r="r" b="b"/>
              <a:pathLst>
                <a:path w="10440" h="12904" extrusionOk="0">
                  <a:moveTo>
                    <a:pt x="3103" y="0"/>
                  </a:moveTo>
                  <a:cubicBezTo>
                    <a:pt x="2146" y="3712"/>
                    <a:pt x="1" y="10903"/>
                    <a:pt x="1" y="10903"/>
                  </a:cubicBezTo>
                  <a:cubicBezTo>
                    <a:pt x="1" y="10903"/>
                    <a:pt x="3103" y="12903"/>
                    <a:pt x="3683" y="12903"/>
                  </a:cubicBezTo>
                  <a:cubicBezTo>
                    <a:pt x="4263" y="12903"/>
                    <a:pt x="9337" y="10149"/>
                    <a:pt x="9337" y="10149"/>
                  </a:cubicBezTo>
                  <a:lnTo>
                    <a:pt x="10439" y="6611"/>
                  </a:lnTo>
                  <a:cubicBezTo>
                    <a:pt x="10381" y="6582"/>
                    <a:pt x="10323" y="6553"/>
                    <a:pt x="10265" y="6495"/>
                  </a:cubicBezTo>
                  <a:lnTo>
                    <a:pt x="9308" y="9801"/>
                  </a:lnTo>
                  <a:cubicBezTo>
                    <a:pt x="9308" y="9801"/>
                    <a:pt x="4408" y="12613"/>
                    <a:pt x="3857" y="12642"/>
                  </a:cubicBezTo>
                  <a:cubicBezTo>
                    <a:pt x="3335" y="12642"/>
                    <a:pt x="320" y="10700"/>
                    <a:pt x="320" y="10700"/>
                  </a:cubicBezTo>
                  <a:cubicBezTo>
                    <a:pt x="320" y="10700"/>
                    <a:pt x="2291" y="3886"/>
                    <a:pt x="3219" y="87"/>
                  </a:cubicBezTo>
                  <a:lnTo>
                    <a:pt x="3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6"/>
            <p:cNvSpPr/>
            <p:nvPr/>
          </p:nvSpPr>
          <p:spPr>
            <a:xfrm>
              <a:off x="6973271" y="2235198"/>
              <a:ext cx="96748" cy="234492"/>
            </a:xfrm>
            <a:custGeom>
              <a:avLst/>
              <a:gdLst/>
              <a:ahLst/>
              <a:cxnLst/>
              <a:rect l="l" t="t" r="r" b="b"/>
              <a:pathLst>
                <a:path w="1711" h="4147" extrusionOk="0">
                  <a:moveTo>
                    <a:pt x="435" y="1"/>
                  </a:moveTo>
                  <a:cubicBezTo>
                    <a:pt x="435" y="1044"/>
                    <a:pt x="290" y="2088"/>
                    <a:pt x="0" y="3103"/>
                  </a:cubicBezTo>
                  <a:cubicBezTo>
                    <a:pt x="609" y="3306"/>
                    <a:pt x="1131" y="3654"/>
                    <a:pt x="1537" y="4147"/>
                  </a:cubicBezTo>
                  <a:lnTo>
                    <a:pt x="1711" y="407"/>
                  </a:lnTo>
                  <a:lnTo>
                    <a:pt x="435" y="1"/>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6"/>
            <p:cNvSpPr/>
            <p:nvPr/>
          </p:nvSpPr>
          <p:spPr>
            <a:xfrm>
              <a:off x="6937196" y="2095927"/>
              <a:ext cx="257449" cy="313146"/>
            </a:xfrm>
            <a:custGeom>
              <a:avLst/>
              <a:gdLst/>
              <a:ahLst/>
              <a:cxnLst/>
              <a:rect l="l" t="t" r="r" b="b"/>
              <a:pathLst>
                <a:path w="4553" h="5538" extrusionOk="0">
                  <a:moveTo>
                    <a:pt x="2140" y="1"/>
                  </a:moveTo>
                  <a:cubicBezTo>
                    <a:pt x="1974" y="1"/>
                    <a:pt x="1793" y="27"/>
                    <a:pt x="1595" y="86"/>
                  </a:cubicBezTo>
                  <a:cubicBezTo>
                    <a:pt x="0" y="550"/>
                    <a:pt x="580" y="2870"/>
                    <a:pt x="899" y="3710"/>
                  </a:cubicBezTo>
                  <a:cubicBezTo>
                    <a:pt x="1189" y="4522"/>
                    <a:pt x="1798" y="5276"/>
                    <a:pt x="4060" y="5537"/>
                  </a:cubicBezTo>
                  <a:cubicBezTo>
                    <a:pt x="4060" y="5537"/>
                    <a:pt x="4553" y="3073"/>
                    <a:pt x="4118" y="2116"/>
                  </a:cubicBezTo>
                  <a:cubicBezTo>
                    <a:pt x="3738" y="1280"/>
                    <a:pt x="3291" y="1"/>
                    <a:pt x="2140"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6"/>
            <p:cNvSpPr/>
            <p:nvPr/>
          </p:nvSpPr>
          <p:spPr>
            <a:xfrm>
              <a:off x="6940475" y="2069633"/>
              <a:ext cx="142663" cy="290245"/>
            </a:xfrm>
            <a:custGeom>
              <a:avLst/>
              <a:gdLst/>
              <a:ahLst/>
              <a:cxnLst/>
              <a:rect l="l" t="t" r="r" b="b"/>
              <a:pathLst>
                <a:path w="2523" h="5133" extrusionOk="0">
                  <a:moveTo>
                    <a:pt x="1246" y="0"/>
                  </a:moveTo>
                  <a:cubicBezTo>
                    <a:pt x="1141" y="0"/>
                    <a:pt x="1034" y="10"/>
                    <a:pt x="928" y="29"/>
                  </a:cubicBezTo>
                  <a:cubicBezTo>
                    <a:pt x="551" y="58"/>
                    <a:pt x="232" y="261"/>
                    <a:pt x="58" y="609"/>
                  </a:cubicBezTo>
                  <a:cubicBezTo>
                    <a:pt x="29" y="754"/>
                    <a:pt x="0" y="870"/>
                    <a:pt x="0" y="1015"/>
                  </a:cubicBezTo>
                  <a:lnTo>
                    <a:pt x="0" y="2088"/>
                  </a:lnTo>
                  <a:lnTo>
                    <a:pt x="551" y="5132"/>
                  </a:lnTo>
                  <a:cubicBezTo>
                    <a:pt x="522" y="4610"/>
                    <a:pt x="725" y="4088"/>
                    <a:pt x="1073" y="3683"/>
                  </a:cubicBezTo>
                  <a:cubicBezTo>
                    <a:pt x="1450" y="3306"/>
                    <a:pt x="1798" y="2900"/>
                    <a:pt x="2117" y="2465"/>
                  </a:cubicBezTo>
                  <a:cubicBezTo>
                    <a:pt x="2320" y="2088"/>
                    <a:pt x="2465" y="1682"/>
                    <a:pt x="2494" y="1247"/>
                  </a:cubicBezTo>
                  <a:cubicBezTo>
                    <a:pt x="2523" y="1073"/>
                    <a:pt x="2523" y="928"/>
                    <a:pt x="2465" y="754"/>
                  </a:cubicBezTo>
                  <a:cubicBezTo>
                    <a:pt x="2378" y="464"/>
                    <a:pt x="2146" y="232"/>
                    <a:pt x="1856" y="116"/>
                  </a:cubicBezTo>
                  <a:cubicBezTo>
                    <a:pt x="1663" y="39"/>
                    <a:pt x="1457"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6"/>
            <p:cNvSpPr/>
            <p:nvPr/>
          </p:nvSpPr>
          <p:spPr>
            <a:xfrm>
              <a:off x="6924077" y="2159767"/>
              <a:ext cx="155781" cy="209952"/>
            </a:xfrm>
            <a:custGeom>
              <a:avLst/>
              <a:gdLst/>
              <a:ahLst/>
              <a:cxnLst/>
              <a:rect l="l" t="t" r="r" b="b"/>
              <a:pathLst>
                <a:path w="2755" h="3713" extrusionOk="0">
                  <a:moveTo>
                    <a:pt x="2755" y="1"/>
                  </a:moveTo>
                  <a:lnTo>
                    <a:pt x="2755" y="1"/>
                  </a:lnTo>
                  <a:cubicBezTo>
                    <a:pt x="2175" y="233"/>
                    <a:pt x="1566" y="349"/>
                    <a:pt x="957" y="349"/>
                  </a:cubicBezTo>
                  <a:cubicBezTo>
                    <a:pt x="667" y="349"/>
                    <a:pt x="377" y="349"/>
                    <a:pt x="87" y="291"/>
                  </a:cubicBezTo>
                  <a:cubicBezTo>
                    <a:pt x="87" y="378"/>
                    <a:pt x="0" y="436"/>
                    <a:pt x="0" y="494"/>
                  </a:cubicBezTo>
                  <a:cubicBezTo>
                    <a:pt x="29" y="1625"/>
                    <a:pt x="348" y="2726"/>
                    <a:pt x="899" y="3712"/>
                  </a:cubicBezTo>
                  <a:cubicBezTo>
                    <a:pt x="1015" y="3045"/>
                    <a:pt x="1131" y="2552"/>
                    <a:pt x="1450" y="2146"/>
                  </a:cubicBezTo>
                  <a:cubicBezTo>
                    <a:pt x="1798" y="1712"/>
                    <a:pt x="2117" y="1306"/>
                    <a:pt x="2407" y="842"/>
                  </a:cubicBezTo>
                  <a:cubicBezTo>
                    <a:pt x="2552" y="581"/>
                    <a:pt x="2668" y="291"/>
                    <a:pt x="2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6"/>
            <p:cNvSpPr/>
            <p:nvPr/>
          </p:nvSpPr>
          <p:spPr>
            <a:xfrm>
              <a:off x="6935556" y="2215521"/>
              <a:ext cx="85326" cy="85666"/>
            </a:xfrm>
            <a:custGeom>
              <a:avLst/>
              <a:gdLst/>
              <a:ahLst/>
              <a:cxnLst/>
              <a:rect l="l" t="t" r="r" b="b"/>
              <a:pathLst>
                <a:path w="1509" h="1515" extrusionOk="0">
                  <a:moveTo>
                    <a:pt x="558" y="1"/>
                  </a:moveTo>
                  <a:cubicBezTo>
                    <a:pt x="451" y="1"/>
                    <a:pt x="350" y="37"/>
                    <a:pt x="261" y="117"/>
                  </a:cubicBezTo>
                  <a:cubicBezTo>
                    <a:pt x="0" y="378"/>
                    <a:pt x="145" y="929"/>
                    <a:pt x="522" y="1276"/>
                  </a:cubicBezTo>
                  <a:cubicBezTo>
                    <a:pt x="694" y="1431"/>
                    <a:pt x="886" y="1515"/>
                    <a:pt x="1051" y="1515"/>
                  </a:cubicBezTo>
                  <a:cubicBezTo>
                    <a:pt x="1164" y="1515"/>
                    <a:pt x="1263" y="1475"/>
                    <a:pt x="1334" y="1392"/>
                  </a:cubicBezTo>
                  <a:cubicBezTo>
                    <a:pt x="1508" y="1132"/>
                    <a:pt x="1479" y="755"/>
                    <a:pt x="1276" y="494"/>
                  </a:cubicBezTo>
                  <a:cubicBezTo>
                    <a:pt x="1074" y="191"/>
                    <a:pt x="803" y="1"/>
                    <a:pt x="55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6"/>
            <p:cNvSpPr/>
            <p:nvPr/>
          </p:nvSpPr>
          <p:spPr>
            <a:xfrm>
              <a:off x="6906039" y="2425417"/>
              <a:ext cx="108284" cy="237772"/>
            </a:xfrm>
            <a:custGeom>
              <a:avLst/>
              <a:gdLst/>
              <a:ahLst/>
              <a:cxnLst/>
              <a:rect l="l" t="t" r="r" b="b"/>
              <a:pathLst>
                <a:path w="1915" h="4205" extrusionOk="0">
                  <a:moveTo>
                    <a:pt x="1102" y="0"/>
                  </a:moveTo>
                  <a:cubicBezTo>
                    <a:pt x="609" y="0"/>
                    <a:pt x="174" y="899"/>
                    <a:pt x="87" y="2059"/>
                  </a:cubicBezTo>
                  <a:cubicBezTo>
                    <a:pt x="0" y="3219"/>
                    <a:pt x="319" y="4175"/>
                    <a:pt x="812" y="4204"/>
                  </a:cubicBezTo>
                  <a:cubicBezTo>
                    <a:pt x="1276" y="4204"/>
                    <a:pt x="1740" y="3306"/>
                    <a:pt x="1827" y="2146"/>
                  </a:cubicBezTo>
                  <a:cubicBezTo>
                    <a:pt x="1914" y="986"/>
                    <a:pt x="1566" y="29"/>
                    <a:pt x="1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6"/>
            <p:cNvSpPr/>
            <p:nvPr/>
          </p:nvSpPr>
          <p:spPr>
            <a:xfrm>
              <a:off x="6914238" y="2425360"/>
              <a:ext cx="98445" cy="218207"/>
            </a:xfrm>
            <a:custGeom>
              <a:avLst/>
              <a:gdLst/>
              <a:ahLst/>
              <a:cxnLst/>
              <a:rect l="l" t="t" r="r" b="b"/>
              <a:pathLst>
                <a:path w="1741" h="3859" extrusionOk="0">
                  <a:moveTo>
                    <a:pt x="935" y="0"/>
                  </a:moveTo>
                  <a:cubicBezTo>
                    <a:pt x="509" y="0"/>
                    <a:pt x="115" y="831"/>
                    <a:pt x="58" y="1886"/>
                  </a:cubicBezTo>
                  <a:cubicBezTo>
                    <a:pt x="0" y="2959"/>
                    <a:pt x="348" y="3828"/>
                    <a:pt x="783" y="3857"/>
                  </a:cubicBezTo>
                  <a:cubicBezTo>
                    <a:pt x="791" y="3858"/>
                    <a:pt x="798" y="3858"/>
                    <a:pt x="806" y="3858"/>
                  </a:cubicBezTo>
                  <a:cubicBezTo>
                    <a:pt x="1260" y="3858"/>
                    <a:pt x="1654" y="3000"/>
                    <a:pt x="1682" y="1973"/>
                  </a:cubicBezTo>
                  <a:cubicBezTo>
                    <a:pt x="1740" y="900"/>
                    <a:pt x="1421" y="30"/>
                    <a:pt x="957" y="1"/>
                  </a:cubicBezTo>
                  <a:cubicBezTo>
                    <a:pt x="950" y="1"/>
                    <a:pt x="943" y="0"/>
                    <a:pt x="935" y="0"/>
                  </a:cubicBez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6"/>
            <p:cNvSpPr/>
            <p:nvPr/>
          </p:nvSpPr>
          <p:spPr>
            <a:xfrm>
              <a:off x="6938779" y="2424173"/>
              <a:ext cx="513259" cy="371840"/>
            </a:xfrm>
            <a:custGeom>
              <a:avLst/>
              <a:gdLst/>
              <a:ahLst/>
              <a:cxnLst/>
              <a:rect l="l" t="t" r="r" b="b"/>
              <a:pathLst>
                <a:path w="9077" h="6576" extrusionOk="0">
                  <a:moveTo>
                    <a:pt x="549" y="0"/>
                  </a:moveTo>
                  <a:cubicBezTo>
                    <a:pt x="1" y="0"/>
                    <a:pt x="133" y="849"/>
                    <a:pt x="668" y="1385"/>
                  </a:cubicBezTo>
                  <a:cubicBezTo>
                    <a:pt x="1306" y="2023"/>
                    <a:pt x="5684" y="5009"/>
                    <a:pt x="8990" y="6575"/>
                  </a:cubicBezTo>
                  <a:lnTo>
                    <a:pt x="9077" y="6459"/>
                  </a:lnTo>
                  <a:cubicBezTo>
                    <a:pt x="6351" y="4226"/>
                    <a:pt x="1625" y="341"/>
                    <a:pt x="813" y="51"/>
                  </a:cubicBezTo>
                  <a:cubicBezTo>
                    <a:pt x="712" y="16"/>
                    <a:pt x="624" y="0"/>
                    <a:pt x="549"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6"/>
            <p:cNvSpPr/>
            <p:nvPr/>
          </p:nvSpPr>
          <p:spPr>
            <a:xfrm>
              <a:off x="6930636" y="2425417"/>
              <a:ext cx="518122" cy="370596"/>
            </a:xfrm>
            <a:custGeom>
              <a:avLst/>
              <a:gdLst/>
              <a:ahLst/>
              <a:cxnLst/>
              <a:rect l="l" t="t" r="r" b="b"/>
              <a:pathLst>
                <a:path w="9163" h="6554" extrusionOk="0">
                  <a:moveTo>
                    <a:pt x="580" y="0"/>
                  </a:moveTo>
                  <a:cubicBezTo>
                    <a:pt x="58" y="58"/>
                    <a:pt x="0" y="870"/>
                    <a:pt x="522" y="1363"/>
                  </a:cubicBezTo>
                  <a:cubicBezTo>
                    <a:pt x="1131" y="1972"/>
                    <a:pt x="5799" y="4987"/>
                    <a:pt x="9134" y="6553"/>
                  </a:cubicBezTo>
                  <a:lnTo>
                    <a:pt x="9163" y="6495"/>
                  </a:lnTo>
                  <a:cubicBezTo>
                    <a:pt x="6292" y="5132"/>
                    <a:pt x="1479" y="1363"/>
                    <a:pt x="928" y="783"/>
                  </a:cubicBezTo>
                  <a:cubicBezTo>
                    <a:pt x="725" y="551"/>
                    <a:pt x="609" y="290"/>
                    <a:pt x="580"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6"/>
            <p:cNvSpPr/>
            <p:nvPr/>
          </p:nvSpPr>
          <p:spPr>
            <a:xfrm>
              <a:off x="7265102" y="2074553"/>
              <a:ext cx="88606" cy="356460"/>
            </a:xfrm>
            <a:custGeom>
              <a:avLst/>
              <a:gdLst/>
              <a:ahLst/>
              <a:cxnLst/>
              <a:rect l="l" t="t" r="r" b="b"/>
              <a:pathLst>
                <a:path w="1567" h="6304" extrusionOk="0">
                  <a:moveTo>
                    <a:pt x="1392" y="0"/>
                  </a:moveTo>
                  <a:cubicBezTo>
                    <a:pt x="986" y="1769"/>
                    <a:pt x="435" y="3567"/>
                    <a:pt x="0" y="5654"/>
                  </a:cubicBezTo>
                  <a:cubicBezTo>
                    <a:pt x="101" y="6131"/>
                    <a:pt x="419" y="6304"/>
                    <a:pt x="973" y="6304"/>
                  </a:cubicBezTo>
                  <a:cubicBezTo>
                    <a:pt x="1059" y="6304"/>
                    <a:pt x="1150" y="6300"/>
                    <a:pt x="1247" y="6292"/>
                  </a:cubicBezTo>
                  <a:cubicBezTo>
                    <a:pt x="1450" y="4204"/>
                    <a:pt x="1566" y="2117"/>
                    <a:pt x="1537" y="29"/>
                  </a:cubicBezTo>
                  <a:lnTo>
                    <a:pt x="1392"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6"/>
            <p:cNvSpPr/>
            <p:nvPr/>
          </p:nvSpPr>
          <p:spPr>
            <a:xfrm>
              <a:off x="7258543" y="2074553"/>
              <a:ext cx="95165" cy="339440"/>
            </a:xfrm>
            <a:custGeom>
              <a:avLst/>
              <a:gdLst/>
              <a:ahLst/>
              <a:cxnLst/>
              <a:rect l="l" t="t" r="r" b="b"/>
              <a:pathLst>
                <a:path w="1683" h="6003" extrusionOk="0">
                  <a:moveTo>
                    <a:pt x="1479" y="0"/>
                  </a:moveTo>
                  <a:cubicBezTo>
                    <a:pt x="1102" y="1769"/>
                    <a:pt x="435" y="3596"/>
                    <a:pt x="0" y="5654"/>
                  </a:cubicBezTo>
                  <a:cubicBezTo>
                    <a:pt x="29" y="5770"/>
                    <a:pt x="87" y="5886"/>
                    <a:pt x="174" y="6002"/>
                  </a:cubicBezTo>
                  <a:cubicBezTo>
                    <a:pt x="174" y="5306"/>
                    <a:pt x="290" y="4639"/>
                    <a:pt x="522" y="4001"/>
                  </a:cubicBezTo>
                  <a:cubicBezTo>
                    <a:pt x="754" y="3277"/>
                    <a:pt x="1131" y="2581"/>
                    <a:pt x="1653" y="2001"/>
                  </a:cubicBezTo>
                  <a:cubicBezTo>
                    <a:pt x="1653" y="1305"/>
                    <a:pt x="1682" y="638"/>
                    <a:pt x="1653" y="29"/>
                  </a:cubicBezTo>
                  <a:lnTo>
                    <a:pt x="1479"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6"/>
            <p:cNvSpPr/>
            <p:nvPr/>
          </p:nvSpPr>
          <p:spPr>
            <a:xfrm>
              <a:off x="7247064" y="1936413"/>
              <a:ext cx="207803" cy="184054"/>
            </a:xfrm>
            <a:custGeom>
              <a:avLst/>
              <a:gdLst/>
              <a:ahLst/>
              <a:cxnLst/>
              <a:rect l="l" t="t" r="r" b="b"/>
              <a:pathLst>
                <a:path w="3675" h="3255" extrusionOk="0">
                  <a:moveTo>
                    <a:pt x="2436" y="0"/>
                  </a:moveTo>
                  <a:cubicBezTo>
                    <a:pt x="2425" y="0"/>
                    <a:pt x="2416" y="3"/>
                    <a:pt x="2407" y="7"/>
                  </a:cubicBezTo>
                  <a:lnTo>
                    <a:pt x="0" y="1167"/>
                  </a:lnTo>
                  <a:lnTo>
                    <a:pt x="1015" y="3255"/>
                  </a:lnTo>
                  <a:lnTo>
                    <a:pt x="3422" y="2066"/>
                  </a:lnTo>
                  <a:cubicBezTo>
                    <a:pt x="3674" y="1954"/>
                    <a:pt x="2735"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6"/>
            <p:cNvSpPr/>
            <p:nvPr/>
          </p:nvSpPr>
          <p:spPr>
            <a:xfrm>
              <a:off x="7247064" y="1990922"/>
              <a:ext cx="198416" cy="129545"/>
            </a:xfrm>
            <a:custGeom>
              <a:avLst/>
              <a:gdLst/>
              <a:ahLst/>
              <a:cxnLst/>
              <a:rect l="l" t="t" r="r" b="b"/>
              <a:pathLst>
                <a:path w="3509" h="2291" extrusionOk="0">
                  <a:moveTo>
                    <a:pt x="464" y="0"/>
                  </a:moveTo>
                  <a:lnTo>
                    <a:pt x="0" y="232"/>
                  </a:lnTo>
                  <a:lnTo>
                    <a:pt x="1015" y="2291"/>
                  </a:lnTo>
                  <a:lnTo>
                    <a:pt x="3422" y="1102"/>
                  </a:lnTo>
                  <a:cubicBezTo>
                    <a:pt x="3509" y="1073"/>
                    <a:pt x="3451" y="812"/>
                    <a:pt x="3335" y="493"/>
                  </a:cubicBezTo>
                  <a:lnTo>
                    <a:pt x="1218" y="1537"/>
                  </a:lnTo>
                  <a:lnTo>
                    <a:pt x="464" y="0"/>
                  </a:ln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6"/>
            <p:cNvSpPr/>
            <p:nvPr/>
          </p:nvSpPr>
          <p:spPr>
            <a:xfrm>
              <a:off x="7302818" y="1943198"/>
              <a:ext cx="109867" cy="84478"/>
            </a:xfrm>
            <a:custGeom>
              <a:avLst/>
              <a:gdLst/>
              <a:ahLst/>
              <a:cxnLst/>
              <a:rect l="l" t="t" r="r" b="b"/>
              <a:pathLst>
                <a:path w="1943" h="1494" extrusionOk="0">
                  <a:moveTo>
                    <a:pt x="1383" y="1"/>
                  </a:moveTo>
                  <a:cubicBezTo>
                    <a:pt x="1376" y="1"/>
                    <a:pt x="1370" y="2"/>
                    <a:pt x="1363" y="3"/>
                  </a:cubicBezTo>
                  <a:lnTo>
                    <a:pt x="145" y="641"/>
                  </a:lnTo>
                  <a:cubicBezTo>
                    <a:pt x="29" y="670"/>
                    <a:pt x="0" y="786"/>
                    <a:pt x="58" y="873"/>
                  </a:cubicBezTo>
                  <a:lnTo>
                    <a:pt x="290" y="1395"/>
                  </a:lnTo>
                  <a:cubicBezTo>
                    <a:pt x="334" y="1460"/>
                    <a:pt x="394" y="1493"/>
                    <a:pt x="457" y="1493"/>
                  </a:cubicBezTo>
                  <a:cubicBezTo>
                    <a:pt x="479" y="1493"/>
                    <a:pt x="500" y="1489"/>
                    <a:pt x="522" y="1482"/>
                  </a:cubicBezTo>
                  <a:lnTo>
                    <a:pt x="1798" y="844"/>
                  </a:lnTo>
                  <a:cubicBezTo>
                    <a:pt x="1885" y="786"/>
                    <a:pt x="1943" y="670"/>
                    <a:pt x="1885" y="583"/>
                  </a:cubicBezTo>
                  <a:cubicBezTo>
                    <a:pt x="1693" y="228"/>
                    <a:pt x="1502" y="1"/>
                    <a:pt x="1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6"/>
            <p:cNvSpPr/>
            <p:nvPr/>
          </p:nvSpPr>
          <p:spPr>
            <a:xfrm>
              <a:off x="7233946" y="1991884"/>
              <a:ext cx="86966" cy="139101"/>
            </a:xfrm>
            <a:custGeom>
              <a:avLst/>
              <a:gdLst/>
              <a:ahLst/>
              <a:cxnLst/>
              <a:rect l="l" t="t" r="r" b="b"/>
              <a:pathLst>
                <a:path w="1538" h="2460" extrusionOk="0">
                  <a:moveTo>
                    <a:pt x="371" y="1"/>
                  </a:moveTo>
                  <a:cubicBezTo>
                    <a:pt x="353" y="1"/>
                    <a:pt x="335" y="5"/>
                    <a:pt x="319" y="12"/>
                  </a:cubicBezTo>
                  <a:lnTo>
                    <a:pt x="87" y="128"/>
                  </a:lnTo>
                  <a:cubicBezTo>
                    <a:pt x="29" y="157"/>
                    <a:pt x="0" y="244"/>
                    <a:pt x="29" y="302"/>
                  </a:cubicBezTo>
                  <a:lnTo>
                    <a:pt x="1044" y="2390"/>
                  </a:lnTo>
                  <a:cubicBezTo>
                    <a:pt x="1066" y="2432"/>
                    <a:pt x="1118" y="2459"/>
                    <a:pt x="1167" y="2459"/>
                  </a:cubicBezTo>
                  <a:cubicBezTo>
                    <a:pt x="1185" y="2459"/>
                    <a:pt x="1203" y="2456"/>
                    <a:pt x="1218" y="2448"/>
                  </a:cubicBezTo>
                  <a:lnTo>
                    <a:pt x="1450" y="2332"/>
                  </a:lnTo>
                  <a:cubicBezTo>
                    <a:pt x="1508" y="2303"/>
                    <a:pt x="1537" y="2216"/>
                    <a:pt x="1508" y="2158"/>
                  </a:cubicBezTo>
                  <a:lnTo>
                    <a:pt x="493" y="70"/>
                  </a:lnTo>
                  <a:cubicBezTo>
                    <a:pt x="472" y="28"/>
                    <a:pt x="420" y="1"/>
                    <a:pt x="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6"/>
            <p:cNvSpPr/>
            <p:nvPr/>
          </p:nvSpPr>
          <p:spPr>
            <a:xfrm>
              <a:off x="6776493" y="2769722"/>
              <a:ext cx="170596" cy="106587"/>
            </a:xfrm>
            <a:custGeom>
              <a:avLst/>
              <a:gdLst/>
              <a:ahLst/>
              <a:cxnLst/>
              <a:rect l="l" t="t" r="r" b="b"/>
              <a:pathLst>
                <a:path w="3017" h="1885" extrusionOk="0">
                  <a:moveTo>
                    <a:pt x="3016" y="0"/>
                  </a:moveTo>
                  <a:lnTo>
                    <a:pt x="3016" y="0"/>
                  </a:lnTo>
                  <a:cubicBezTo>
                    <a:pt x="1074" y="145"/>
                    <a:pt x="1" y="1885"/>
                    <a:pt x="1" y="1885"/>
                  </a:cubicBezTo>
                  <a:cubicBezTo>
                    <a:pt x="1" y="1885"/>
                    <a:pt x="1161" y="493"/>
                    <a:pt x="2929" y="348"/>
                  </a:cubicBezTo>
                  <a:cubicBezTo>
                    <a:pt x="2958" y="174"/>
                    <a:pt x="3016" y="29"/>
                    <a:pt x="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6"/>
            <p:cNvSpPr/>
            <p:nvPr/>
          </p:nvSpPr>
          <p:spPr>
            <a:xfrm>
              <a:off x="7671720" y="3013828"/>
              <a:ext cx="64009" cy="216624"/>
            </a:xfrm>
            <a:custGeom>
              <a:avLst/>
              <a:gdLst/>
              <a:ahLst/>
              <a:cxnLst/>
              <a:rect l="l" t="t" r="r" b="b"/>
              <a:pathLst>
                <a:path w="1132" h="3831" extrusionOk="0">
                  <a:moveTo>
                    <a:pt x="836" y="0"/>
                  </a:moveTo>
                  <a:cubicBezTo>
                    <a:pt x="733" y="0"/>
                    <a:pt x="171" y="2977"/>
                    <a:pt x="0" y="3831"/>
                  </a:cubicBezTo>
                  <a:lnTo>
                    <a:pt x="29" y="3802"/>
                  </a:lnTo>
                  <a:lnTo>
                    <a:pt x="1131" y="264"/>
                  </a:lnTo>
                  <a:cubicBezTo>
                    <a:pt x="1015" y="206"/>
                    <a:pt x="899" y="90"/>
                    <a:pt x="841" y="3"/>
                  </a:cubicBezTo>
                  <a:cubicBezTo>
                    <a:pt x="839" y="1"/>
                    <a:pt x="838" y="0"/>
                    <a:pt x="836" y="0"/>
                  </a:cubicBezTo>
                  <a:close/>
                </a:path>
              </a:pathLst>
            </a:custGeom>
            <a:solidFill>
              <a:srgbClr val="BF4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6"/>
            <p:cNvSpPr/>
            <p:nvPr/>
          </p:nvSpPr>
          <p:spPr>
            <a:xfrm>
              <a:off x="6953594" y="2235820"/>
              <a:ext cx="49251" cy="52134"/>
            </a:xfrm>
            <a:custGeom>
              <a:avLst/>
              <a:gdLst/>
              <a:ahLst/>
              <a:cxnLst/>
              <a:rect l="l" t="t" r="r" b="b"/>
              <a:pathLst>
                <a:path w="871" h="922" extrusionOk="0">
                  <a:moveTo>
                    <a:pt x="309" y="1"/>
                  </a:moveTo>
                  <a:cubicBezTo>
                    <a:pt x="246" y="1"/>
                    <a:pt x="189" y="24"/>
                    <a:pt x="145" y="77"/>
                  </a:cubicBezTo>
                  <a:cubicBezTo>
                    <a:pt x="0" y="222"/>
                    <a:pt x="87" y="541"/>
                    <a:pt x="290" y="773"/>
                  </a:cubicBezTo>
                  <a:cubicBezTo>
                    <a:pt x="412" y="879"/>
                    <a:pt x="509" y="921"/>
                    <a:pt x="591" y="921"/>
                  </a:cubicBezTo>
                  <a:cubicBezTo>
                    <a:pt x="666" y="921"/>
                    <a:pt x="728" y="886"/>
                    <a:pt x="783" y="830"/>
                  </a:cubicBezTo>
                  <a:cubicBezTo>
                    <a:pt x="870" y="657"/>
                    <a:pt x="870" y="454"/>
                    <a:pt x="754" y="309"/>
                  </a:cubicBezTo>
                  <a:cubicBezTo>
                    <a:pt x="633" y="126"/>
                    <a:pt x="455"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6"/>
            <p:cNvSpPr/>
            <p:nvPr/>
          </p:nvSpPr>
          <p:spPr>
            <a:xfrm>
              <a:off x="6969992" y="2258043"/>
              <a:ext cx="32853" cy="33588"/>
            </a:xfrm>
            <a:custGeom>
              <a:avLst/>
              <a:gdLst/>
              <a:ahLst/>
              <a:cxnLst/>
              <a:rect l="l" t="t" r="r" b="b"/>
              <a:pathLst>
                <a:path w="581" h="594" extrusionOk="0">
                  <a:moveTo>
                    <a:pt x="255" y="0"/>
                  </a:moveTo>
                  <a:cubicBezTo>
                    <a:pt x="206" y="0"/>
                    <a:pt x="157" y="19"/>
                    <a:pt x="116" y="61"/>
                  </a:cubicBezTo>
                  <a:cubicBezTo>
                    <a:pt x="0" y="206"/>
                    <a:pt x="29" y="408"/>
                    <a:pt x="174" y="524"/>
                  </a:cubicBezTo>
                  <a:cubicBezTo>
                    <a:pt x="206" y="572"/>
                    <a:pt x="264" y="594"/>
                    <a:pt x="330" y="594"/>
                  </a:cubicBezTo>
                  <a:cubicBezTo>
                    <a:pt x="383" y="594"/>
                    <a:pt x="441" y="580"/>
                    <a:pt x="493" y="553"/>
                  </a:cubicBezTo>
                  <a:cubicBezTo>
                    <a:pt x="551" y="437"/>
                    <a:pt x="580" y="293"/>
                    <a:pt x="493" y="177"/>
                  </a:cubicBezTo>
                  <a:cubicBezTo>
                    <a:pt x="437" y="64"/>
                    <a:pt x="345" y="0"/>
                    <a:pt x="255"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6"/>
            <p:cNvSpPr/>
            <p:nvPr/>
          </p:nvSpPr>
          <p:spPr>
            <a:xfrm>
              <a:off x="7251984" y="2123691"/>
              <a:ext cx="14815" cy="39412"/>
            </a:xfrm>
            <a:custGeom>
              <a:avLst/>
              <a:gdLst/>
              <a:ahLst/>
              <a:cxnLst/>
              <a:rect l="l" t="t" r="r" b="b"/>
              <a:pathLst>
                <a:path w="262" h="697" extrusionOk="0">
                  <a:moveTo>
                    <a:pt x="145" y="1"/>
                  </a:moveTo>
                  <a:cubicBezTo>
                    <a:pt x="0" y="1"/>
                    <a:pt x="0" y="146"/>
                    <a:pt x="0" y="349"/>
                  </a:cubicBezTo>
                  <a:cubicBezTo>
                    <a:pt x="0" y="523"/>
                    <a:pt x="0" y="697"/>
                    <a:pt x="145" y="697"/>
                  </a:cubicBezTo>
                  <a:cubicBezTo>
                    <a:pt x="261" y="697"/>
                    <a:pt x="261" y="523"/>
                    <a:pt x="261" y="349"/>
                  </a:cubicBezTo>
                  <a:cubicBezTo>
                    <a:pt x="261" y="146"/>
                    <a:pt x="261"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6"/>
            <p:cNvSpPr/>
            <p:nvPr/>
          </p:nvSpPr>
          <p:spPr>
            <a:xfrm>
              <a:off x="6328936" y="2933647"/>
              <a:ext cx="177099" cy="111563"/>
            </a:xfrm>
            <a:custGeom>
              <a:avLst/>
              <a:gdLst/>
              <a:ahLst/>
              <a:cxnLst/>
              <a:rect l="l" t="t" r="r" b="b"/>
              <a:pathLst>
                <a:path w="3132" h="1973" extrusionOk="0">
                  <a:moveTo>
                    <a:pt x="0" y="1"/>
                  </a:moveTo>
                  <a:cubicBezTo>
                    <a:pt x="0" y="1"/>
                    <a:pt x="1247" y="1769"/>
                    <a:pt x="3132" y="1972"/>
                  </a:cubicBezTo>
                  <a:cubicBezTo>
                    <a:pt x="2175" y="1682"/>
                    <a:pt x="1102" y="900"/>
                    <a:pt x="0"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6"/>
            <p:cNvSpPr/>
            <p:nvPr/>
          </p:nvSpPr>
          <p:spPr>
            <a:xfrm>
              <a:off x="7397928" y="2763163"/>
              <a:ext cx="57393" cy="54905"/>
            </a:xfrm>
            <a:custGeom>
              <a:avLst/>
              <a:gdLst/>
              <a:ahLst/>
              <a:cxnLst/>
              <a:rect l="l" t="t" r="r" b="b"/>
              <a:pathLst>
                <a:path w="1015" h="971" extrusionOk="0">
                  <a:moveTo>
                    <a:pt x="0" y="0"/>
                  </a:moveTo>
                  <a:lnTo>
                    <a:pt x="0" y="0"/>
                  </a:lnTo>
                  <a:cubicBezTo>
                    <a:pt x="58" y="261"/>
                    <a:pt x="174" y="522"/>
                    <a:pt x="290" y="783"/>
                  </a:cubicBezTo>
                  <a:cubicBezTo>
                    <a:pt x="365" y="922"/>
                    <a:pt x="483" y="970"/>
                    <a:pt x="602" y="970"/>
                  </a:cubicBezTo>
                  <a:cubicBezTo>
                    <a:pt x="806" y="970"/>
                    <a:pt x="1015" y="827"/>
                    <a:pt x="1015" y="754"/>
                  </a:cubicBezTo>
                  <a:cubicBezTo>
                    <a:pt x="1015" y="609"/>
                    <a:pt x="638" y="348"/>
                    <a:pt x="348" y="29"/>
                  </a:cubicBezTo>
                  <a:lnTo>
                    <a:pt x="0" y="0"/>
                  </a:ln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6"/>
            <p:cNvSpPr/>
            <p:nvPr/>
          </p:nvSpPr>
          <p:spPr>
            <a:xfrm>
              <a:off x="7416192" y="2763672"/>
              <a:ext cx="71925" cy="34040"/>
            </a:xfrm>
            <a:custGeom>
              <a:avLst/>
              <a:gdLst/>
              <a:ahLst/>
              <a:cxnLst/>
              <a:rect l="l" t="t" r="r" b="b"/>
              <a:pathLst>
                <a:path w="1272" h="602" extrusionOk="0">
                  <a:moveTo>
                    <a:pt x="73" y="1"/>
                  </a:moveTo>
                  <a:cubicBezTo>
                    <a:pt x="0" y="1"/>
                    <a:pt x="125" y="349"/>
                    <a:pt x="228" y="426"/>
                  </a:cubicBezTo>
                  <a:cubicBezTo>
                    <a:pt x="294" y="514"/>
                    <a:pt x="856" y="601"/>
                    <a:pt x="1127" y="601"/>
                  </a:cubicBezTo>
                  <a:cubicBezTo>
                    <a:pt x="1215" y="601"/>
                    <a:pt x="1272" y="592"/>
                    <a:pt x="1272" y="571"/>
                  </a:cubicBezTo>
                  <a:cubicBezTo>
                    <a:pt x="1272" y="455"/>
                    <a:pt x="489" y="310"/>
                    <a:pt x="112" y="20"/>
                  </a:cubicBezTo>
                  <a:cubicBezTo>
                    <a:pt x="95" y="7"/>
                    <a:pt x="82" y="1"/>
                    <a:pt x="73"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p:nvPr/>
          </p:nvSpPr>
          <p:spPr>
            <a:xfrm>
              <a:off x="7432307" y="2774641"/>
              <a:ext cx="57450" cy="60447"/>
            </a:xfrm>
            <a:custGeom>
              <a:avLst/>
              <a:gdLst/>
              <a:ahLst/>
              <a:cxnLst/>
              <a:rect l="l" t="t" r="r" b="b"/>
              <a:pathLst>
                <a:path w="1016" h="1069" extrusionOk="0">
                  <a:moveTo>
                    <a:pt x="59" y="0"/>
                  </a:moveTo>
                  <a:lnTo>
                    <a:pt x="59" y="0"/>
                  </a:lnTo>
                  <a:cubicBezTo>
                    <a:pt x="1" y="232"/>
                    <a:pt x="59" y="464"/>
                    <a:pt x="233" y="609"/>
                  </a:cubicBezTo>
                  <a:cubicBezTo>
                    <a:pt x="445" y="915"/>
                    <a:pt x="829" y="1068"/>
                    <a:pt x="966" y="1068"/>
                  </a:cubicBezTo>
                  <a:cubicBezTo>
                    <a:pt x="997" y="1068"/>
                    <a:pt x="1016" y="1060"/>
                    <a:pt x="1016" y="1044"/>
                  </a:cubicBezTo>
                  <a:cubicBezTo>
                    <a:pt x="610" y="783"/>
                    <a:pt x="291" y="406"/>
                    <a:pt x="59"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7424108" y="2777921"/>
              <a:ext cx="52530" cy="71416"/>
            </a:xfrm>
            <a:custGeom>
              <a:avLst/>
              <a:gdLst/>
              <a:ahLst/>
              <a:cxnLst/>
              <a:rect l="l" t="t" r="r" b="b"/>
              <a:pathLst>
                <a:path w="929" h="1263" extrusionOk="0">
                  <a:moveTo>
                    <a:pt x="1" y="0"/>
                  </a:moveTo>
                  <a:cubicBezTo>
                    <a:pt x="1" y="232"/>
                    <a:pt x="59" y="435"/>
                    <a:pt x="175" y="638"/>
                  </a:cubicBezTo>
                  <a:cubicBezTo>
                    <a:pt x="379" y="995"/>
                    <a:pt x="807" y="1262"/>
                    <a:pt x="908" y="1262"/>
                  </a:cubicBezTo>
                  <a:cubicBezTo>
                    <a:pt x="921" y="1262"/>
                    <a:pt x="929" y="1257"/>
                    <a:pt x="929" y="1247"/>
                  </a:cubicBezTo>
                  <a:cubicBezTo>
                    <a:pt x="929" y="1131"/>
                    <a:pt x="262" y="725"/>
                    <a:pt x="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7409350" y="2779561"/>
              <a:ext cx="45971" cy="66158"/>
            </a:xfrm>
            <a:custGeom>
              <a:avLst/>
              <a:gdLst/>
              <a:ahLst/>
              <a:cxnLst/>
              <a:rect l="l" t="t" r="r" b="b"/>
              <a:pathLst>
                <a:path w="813" h="1170" extrusionOk="0">
                  <a:moveTo>
                    <a:pt x="1" y="0"/>
                  </a:moveTo>
                  <a:cubicBezTo>
                    <a:pt x="1" y="232"/>
                    <a:pt x="59" y="493"/>
                    <a:pt x="204" y="696"/>
                  </a:cubicBezTo>
                  <a:cubicBezTo>
                    <a:pt x="384" y="978"/>
                    <a:pt x="722" y="1170"/>
                    <a:pt x="798" y="1170"/>
                  </a:cubicBezTo>
                  <a:cubicBezTo>
                    <a:pt x="807" y="1170"/>
                    <a:pt x="813" y="1167"/>
                    <a:pt x="813" y="1160"/>
                  </a:cubicBezTo>
                  <a:cubicBezTo>
                    <a:pt x="465" y="841"/>
                    <a:pt x="204" y="435"/>
                    <a:pt x="1"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6"/>
            <p:cNvSpPr/>
            <p:nvPr/>
          </p:nvSpPr>
          <p:spPr>
            <a:xfrm>
              <a:off x="7120798" y="2318094"/>
              <a:ext cx="32853" cy="37998"/>
            </a:xfrm>
            <a:custGeom>
              <a:avLst/>
              <a:gdLst/>
              <a:ahLst/>
              <a:cxnLst/>
              <a:rect l="l" t="t" r="r" b="b"/>
              <a:pathLst>
                <a:path w="581" h="672" extrusionOk="0">
                  <a:moveTo>
                    <a:pt x="356" y="1"/>
                  </a:moveTo>
                  <a:cubicBezTo>
                    <a:pt x="335" y="1"/>
                    <a:pt x="313" y="5"/>
                    <a:pt x="291" y="13"/>
                  </a:cubicBezTo>
                  <a:cubicBezTo>
                    <a:pt x="88" y="100"/>
                    <a:pt x="1" y="303"/>
                    <a:pt x="1" y="506"/>
                  </a:cubicBezTo>
                  <a:cubicBezTo>
                    <a:pt x="1" y="638"/>
                    <a:pt x="73" y="672"/>
                    <a:pt x="164" y="672"/>
                  </a:cubicBezTo>
                  <a:cubicBezTo>
                    <a:pt x="214" y="672"/>
                    <a:pt x="268" y="662"/>
                    <a:pt x="320" y="651"/>
                  </a:cubicBezTo>
                  <a:cubicBezTo>
                    <a:pt x="465" y="622"/>
                    <a:pt x="581" y="477"/>
                    <a:pt x="581" y="303"/>
                  </a:cubicBezTo>
                  <a:cubicBezTo>
                    <a:pt x="581" y="131"/>
                    <a:pt x="476"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7017547" y="2178144"/>
              <a:ext cx="49194" cy="58750"/>
            </a:xfrm>
            <a:custGeom>
              <a:avLst/>
              <a:gdLst/>
              <a:ahLst/>
              <a:cxnLst/>
              <a:rect l="l" t="t" r="r" b="b"/>
              <a:pathLst>
                <a:path w="870" h="1039" extrusionOk="0">
                  <a:moveTo>
                    <a:pt x="723" y="0"/>
                  </a:moveTo>
                  <a:cubicBezTo>
                    <a:pt x="667" y="0"/>
                    <a:pt x="614" y="31"/>
                    <a:pt x="580" y="82"/>
                  </a:cubicBezTo>
                  <a:lnTo>
                    <a:pt x="58" y="720"/>
                  </a:lnTo>
                  <a:cubicBezTo>
                    <a:pt x="0" y="807"/>
                    <a:pt x="0" y="923"/>
                    <a:pt x="58" y="1010"/>
                  </a:cubicBezTo>
                  <a:lnTo>
                    <a:pt x="116" y="1039"/>
                  </a:lnTo>
                  <a:lnTo>
                    <a:pt x="870" y="53"/>
                  </a:lnTo>
                  <a:lnTo>
                    <a:pt x="841" y="53"/>
                  </a:lnTo>
                  <a:cubicBezTo>
                    <a:pt x="805" y="16"/>
                    <a:pt x="763"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7107680" y="2240118"/>
              <a:ext cx="64009" cy="59090"/>
            </a:xfrm>
            <a:custGeom>
              <a:avLst/>
              <a:gdLst/>
              <a:ahLst/>
              <a:cxnLst/>
              <a:rect l="l" t="t" r="r" b="b"/>
              <a:pathLst>
                <a:path w="1132" h="1045" extrusionOk="0">
                  <a:moveTo>
                    <a:pt x="1" y="1"/>
                  </a:moveTo>
                  <a:cubicBezTo>
                    <a:pt x="1" y="1"/>
                    <a:pt x="1" y="30"/>
                    <a:pt x="1" y="117"/>
                  </a:cubicBezTo>
                  <a:cubicBezTo>
                    <a:pt x="262" y="407"/>
                    <a:pt x="668" y="899"/>
                    <a:pt x="117" y="1015"/>
                  </a:cubicBezTo>
                  <a:lnTo>
                    <a:pt x="117" y="1044"/>
                  </a:lnTo>
                  <a:cubicBezTo>
                    <a:pt x="1132" y="986"/>
                    <a:pt x="233"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7099481" y="2161407"/>
              <a:ext cx="50890" cy="19734"/>
            </a:xfrm>
            <a:custGeom>
              <a:avLst/>
              <a:gdLst/>
              <a:ahLst/>
              <a:cxnLst/>
              <a:rect l="l" t="t" r="r" b="b"/>
              <a:pathLst>
                <a:path w="900" h="349" extrusionOk="0">
                  <a:moveTo>
                    <a:pt x="117" y="1"/>
                  </a:moveTo>
                  <a:cubicBezTo>
                    <a:pt x="30" y="1"/>
                    <a:pt x="1" y="59"/>
                    <a:pt x="1" y="146"/>
                  </a:cubicBezTo>
                  <a:lnTo>
                    <a:pt x="1" y="175"/>
                  </a:lnTo>
                  <a:lnTo>
                    <a:pt x="900" y="349"/>
                  </a:lnTo>
                  <a:lnTo>
                    <a:pt x="900" y="320"/>
                  </a:lnTo>
                  <a:cubicBezTo>
                    <a:pt x="900" y="233"/>
                    <a:pt x="813" y="146"/>
                    <a:pt x="726" y="117"/>
                  </a:cubicBezTo>
                  <a:lnTo>
                    <a:pt x="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7045367" y="2230166"/>
              <a:ext cx="49251" cy="44444"/>
            </a:xfrm>
            <a:custGeom>
              <a:avLst/>
              <a:gdLst/>
              <a:ahLst/>
              <a:cxnLst/>
              <a:rect l="l" t="t" r="r" b="b"/>
              <a:pathLst>
                <a:path w="871" h="786" extrusionOk="0">
                  <a:moveTo>
                    <a:pt x="541" y="0"/>
                  </a:moveTo>
                  <a:cubicBezTo>
                    <a:pt x="299" y="0"/>
                    <a:pt x="84" y="290"/>
                    <a:pt x="1" y="786"/>
                  </a:cubicBezTo>
                  <a:lnTo>
                    <a:pt x="59" y="757"/>
                  </a:lnTo>
                  <a:cubicBezTo>
                    <a:pt x="188" y="326"/>
                    <a:pt x="397" y="88"/>
                    <a:pt x="626" y="88"/>
                  </a:cubicBezTo>
                  <a:cubicBezTo>
                    <a:pt x="706" y="88"/>
                    <a:pt x="788" y="117"/>
                    <a:pt x="871" y="177"/>
                  </a:cubicBezTo>
                  <a:cubicBezTo>
                    <a:pt x="871" y="177"/>
                    <a:pt x="871" y="148"/>
                    <a:pt x="842" y="148"/>
                  </a:cubicBezTo>
                  <a:cubicBezTo>
                    <a:pt x="742" y="47"/>
                    <a:pt x="639"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7115879" y="2206530"/>
              <a:ext cx="49251" cy="28725"/>
            </a:xfrm>
            <a:custGeom>
              <a:avLst/>
              <a:gdLst/>
              <a:ahLst/>
              <a:cxnLst/>
              <a:rect l="l" t="t" r="r" b="b"/>
              <a:pathLst>
                <a:path w="871" h="508" extrusionOk="0">
                  <a:moveTo>
                    <a:pt x="365" y="0"/>
                  </a:moveTo>
                  <a:cubicBezTo>
                    <a:pt x="152" y="0"/>
                    <a:pt x="1" y="154"/>
                    <a:pt x="1" y="479"/>
                  </a:cubicBezTo>
                  <a:cubicBezTo>
                    <a:pt x="1" y="479"/>
                    <a:pt x="1" y="508"/>
                    <a:pt x="1" y="508"/>
                  </a:cubicBezTo>
                  <a:cubicBezTo>
                    <a:pt x="38" y="228"/>
                    <a:pt x="195" y="93"/>
                    <a:pt x="417" y="93"/>
                  </a:cubicBezTo>
                  <a:cubicBezTo>
                    <a:pt x="542" y="93"/>
                    <a:pt x="686" y="135"/>
                    <a:pt x="842" y="218"/>
                  </a:cubicBezTo>
                  <a:lnTo>
                    <a:pt x="871" y="218"/>
                  </a:lnTo>
                  <a:cubicBezTo>
                    <a:pt x="692" y="75"/>
                    <a:pt x="514"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6"/>
            <p:cNvSpPr/>
            <p:nvPr/>
          </p:nvSpPr>
          <p:spPr>
            <a:xfrm>
              <a:off x="7120798" y="2340147"/>
              <a:ext cx="31213" cy="15946"/>
            </a:xfrm>
            <a:custGeom>
              <a:avLst/>
              <a:gdLst/>
              <a:ahLst/>
              <a:cxnLst/>
              <a:rect l="l" t="t" r="r" b="b"/>
              <a:pathLst>
                <a:path w="552" h="282" extrusionOk="0">
                  <a:moveTo>
                    <a:pt x="233" y="0"/>
                  </a:moveTo>
                  <a:cubicBezTo>
                    <a:pt x="146" y="0"/>
                    <a:pt x="88" y="0"/>
                    <a:pt x="30" y="29"/>
                  </a:cubicBezTo>
                  <a:cubicBezTo>
                    <a:pt x="1" y="58"/>
                    <a:pt x="1" y="87"/>
                    <a:pt x="30" y="116"/>
                  </a:cubicBezTo>
                  <a:cubicBezTo>
                    <a:pt x="30" y="248"/>
                    <a:pt x="90" y="282"/>
                    <a:pt x="172" y="282"/>
                  </a:cubicBezTo>
                  <a:cubicBezTo>
                    <a:pt x="217" y="282"/>
                    <a:pt x="268" y="272"/>
                    <a:pt x="320" y="261"/>
                  </a:cubicBezTo>
                  <a:cubicBezTo>
                    <a:pt x="465" y="203"/>
                    <a:pt x="523" y="174"/>
                    <a:pt x="552" y="58"/>
                  </a:cubicBezTo>
                  <a:cubicBezTo>
                    <a:pt x="436" y="29"/>
                    <a:pt x="349" y="0"/>
                    <a:pt x="233"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6"/>
            <p:cNvSpPr/>
            <p:nvPr/>
          </p:nvSpPr>
          <p:spPr>
            <a:xfrm>
              <a:off x="7325776" y="2048203"/>
              <a:ext cx="31213" cy="65705"/>
            </a:xfrm>
            <a:custGeom>
              <a:avLst/>
              <a:gdLst/>
              <a:ahLst/>
              <a:cxnLst/>
              <a:rect l="l" t="t" r="r" b="b"/>
              <a:pathLst>
                <a:path w="552" h="1162" extrusionOk="0">
                  <a:moveTo>
                    <a:pt x="306" y="1"/>
                  </a:moveTo>
                  <a:cubicBezTo>
                    <a:pt x="193" y="1"/>
                    <a:pt x="57" y="354"/>
                    <a:pt x="29" y="466"/>
                  </a:cubicBezTo>
                  <a:cubicBezTo>
                    <a:pt x="0" y="698"/>
                    <a:pt x="58" y="930"/>
                    <a:pt x="174" y="1162"/>
                  </a:cubicBezTo>
                  <a:lnTo>
                    <a:pt x="551" y="988"/>
                  </a:lnTo>
                  <a:cubicBezTo>
                    <a:pt x="551" y="988"/>
                    <a:pt x="377" y="669"/>
                    <a:pt x="290" y="553"/>
                  </a:cubicBezTo>
                  <a:cubicBezTo>
                    <a:pt x="203" y="437"/>
                    <a:pt x="435" y="2"/>
                    <a:pt x="319" y="2"/>
                  </a:cubicBezTo>
                  <a:cubicBezTo>
                    <a:pt x="315" y="1"/>
                    <a:pt x="311" y="1"/>
                    <a:pt x="306"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917"/>
        <p:cNvGrpSpPr/>
        <p:nvPr/>
      </p:nvGrpSpPr>
      <p:grpSpPr>
        <a:xfrm>
          <a:off x="0" y="0"/>
          <a:ext cx="0" cy="0"/>
          <a:chOff x="0" y="0"/>
          <a:chExt cx="0" cy="0"/>
        </a:xfrm>
      </p:grpSpPr>
      <p:grpSp>
        <p:nvGrpSpPr>
          <p:cNvPr id="1918" name="Google Shape;1918;p57"/>
          <p:cNvGrpSpPr/>
          <p:nvPr/>
        </p:nvGrpSpPr>
        <p:grpSpPr>
          <a:xfrm>
            <a:off x="4449434" y="1487642"/>
            <a:ext cx="3593668" cy="2745483"/>
            <a:chOff x="4411575" y="1525425"/>
            <a:chExt cx="3183900" cy="2474300"/>
          </a:xfrm>
        </p:grpSpPr>
        <p:sp>
          <p:nvSpPr>
            <p:cNvPr id="1919" name="Google Shape;1919;p57"/>
            <p:cNvSpPr/>
            <p:nvPr/>
          </p:nvSpPr>
          <p:spPr>
            <a:xfrm>
              <a:off x="4411575" y="1525425"/>
              <a:ext cx="3183900" cy="22032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423550" y="3668525"/>
              <a:ext cx="1159800" cy="331200"/>
            </a:xfrm>
            <a:prstGeom prst="trapezoid">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57"/>
          <p:cNvSpPr txBox="1">
            <a:spLocks noGrp="1"/>
          </p:cNvSpPr>
          <p:nvPr>
            <p:ph type="subTitle" idx="1"/>
          </p:nvPr>
        </p:nvSpPr>
        <p:spPr>
          <a:xfrm>
            <a:off x="963825" y="2450350"/>
            <a:ext cx="2951700" cy="10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
        <p:nvSpPr>
          <p:cNvPr id="1922" name="Google Shape;1922;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Multimedia</a:t>
            </a:r>
            <a:endParaRPr/>
          </a:p>
        </p:txBody>
      </p:sp>
      <p:pic>
        <p:nvPicPr>
          <p:cNvPr id="1923" name="Google Shape;1923;p57"/>
          <p:cNvPicPr preferRelativeResize="0"/>
          <p:nvPr/>
        </p:nvPicPr>
        <p:blipFill rotWithShape="1">
          <a:blip r:embed="rId3">
            <a:alphaModFix/>
          </a:blip>
          <a:srcRect/>
          <a:stretch/>
        </p:blipFill>
        <p:spPr>
          <a:xfrm>
            <a:off x="4580337" y="1657096"/>
            <a:ext cx="3331500" cy="2105100"/>
          </a:xfrm>
          <a:prstGeom prst="roundRect">
            <a:avLst>
              <a:gd name="adj" fmla="val 0"/>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927"/>
        <p:cNvGrpSpPr/>
        <p:nvPr/>
      </p:nvGrpSpPr>
      <p:grpSpPr>
        <a:xfrm>
          <a:off x="0" y="0"/>
          <a:ext cx="0" cy="0"/>
          <a:chOff x="0" y="0"/>
          <a:chExt cx="0" cy="0"/>
        </a:xfrm>
      </p:grpSpPr>
      <p:sp>
        <p:nvSpPr>
          <p:cNvPr id="1928" name="Google Shape;1928;p58"/>
          <p:cNvSpPr txBox="1">
            <a:spLocks noGrp="1"/>
          </p:cNvSpPr>
          <p:nvPr>
            <p:ph type="title"/>
          </p:nvPr>
        </p:nvSpPr>
        <p:spPr>
          <a:xfrm>
            <a:off x="4665175" y="766600"/>
            <a:ext cx="3212700" cy="67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929" name="Google Shape;1929;p58"/>
          <p:cNvSpPr txBox="1">
            <a:spLocks noGrp="1"/>
          </p:cNvSpPr>
          <p:nvPr>
            <p:ph type="subTitle" idx="1"/>
          </p:nvPr>
        </p:nvSpPr>
        <p:spPr>
          <a:xfrm>
            <a:off x="4554175" y="1538000"/>
            <a:ext cx="3434700" cy="11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sz="1800" b="1">
                <a:solidFill>
                  <a:schemeClr val="dk2"/>
                </a:solidFill>
                <a:latin typeface="Manrope"/>
                <a:ea typeface="Manrope"/>
                <a:cs typeface="Manrope"/>
                <a:sym typeface="Manrope"/>
              </a:rPr>
              <a:t>Do you have any questions?</a:t>
            </a:r>
            <a:endParaRPr sz="1800" b="1">
              <a:solidFill>
                <a:schemeClr val="dk2"/>
              </a:solidFill>
              <a:latin typeface="Manrope"/>
              <a:ea typeface="Manrope"/>
              <a:cs typeface="Manrope"/>
              <a:sym typeface="Manrope"/>
            </a:endParaRPr>
          </a:p>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yourwebsite.com</a:t>
            </a:r>
            <a:endParaRPr/>
          </a:p>
        </p:txBody>
      </p:sp>
      <p:sp>
        <p:nvSpPr>
          <p:cNvPr id="1930" name="Google Shape;1930;p58"/>
          <p:cNvSpPr txBox="1"/>
          <p:nvPr/>
        </p:nvSpPr>
        <p:spPr>
          <a:xfrm>
            <a:off x="4771513" y="4046470"/>
            <a:ext cx="3000000" cy="2523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1"/>
                </a:solidFill>
                <a:latin typeface="Heebo Medium"/>
                <a:ea typeface="Heebo Medium"/>
                <a:cs typeface="Heebo Medium"/>
                <a:sym typeface="Heebo Medium"/>
              </a:rPr>
              <a:t>Please keep this slide for attribution</a:t>
            </a:r>
            <a:endParaRPr sz="1200">
              <a:solidFill>
                <a:schemeClr val="dk1"/>
              </a:solidFill>
              <a:latin typeface="Heebo Medium"/>
              <a:ea typeface="Heebo Medium"/>
              <a:cs typeface="Heebo Medium"/>
              <a:sym typeface="Heebo Medium"/>
            </a:endParaRPr>
          </a:p>
        </p:txBody>
      </p:sp>
      <p:grpSp>
        <p:nvGrpSpPr>
          <p:cNvPr id="1931" name="Google Shape;1931;p58"/>
          <p:cNvGrpSpPr/>
          <p:nvPr/>
        </p:nvGrpSpPr>
        <p:grpSpPr>
          <a:xfrm>
            <a:off x="5057638" y="2770515"/>
            <a:ext cx="475539" cy="475634"/>
            <a:chOff x="266768" y="1721375"/>
            <a:chExt cx="397907" cy="397887"/>
          </a:xfrm>
        </p:grpSpPr>
        <p:sp>
          <p:nvSpPr>
            <p:cNvPr id="1932" name="Google Shape;1932;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58"/>
          <p:cNvGrpSpPr/>
          <p:nvPr/>
        </p:nvGrpSpPr>
        <p:grpSpPr>
          <a:xfrm>
            <a:off x="6356257" y="2770223"/>
            <a:ext cx="475514" cy="475634"/>
            <a:chOff x="1379798" y="1723250"/>
            <a:chExt cx="397887" cy="397887"/>
          </a:xfrm>
        </p:grpSpPr>
        <p:sp>
          <p:nvSpPr>
            <p:cNvPr id="1935" name="Google Shape;1935;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8"/>
          <p:cNvGrpSpPr/>
          <p:nvPr/>
        </p:nvGrpSpPr>
        <p:grpSpPr>
          <a:xfrm>
            <a:off x="5704866" y="2770223"/>
            <a:ext cx="475489" cy="475634"/>
            <a:chOff x="864491" y="1723250"/>
            <a:chExt cx="397866" cy="397887"/>
          </a:xfrm>
        </p:grpSpPr>
        <p:sp>
          <p:nvSpPr>
            <p:cNvPr id="1940" name="Google Shape;1940;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58"/>
          <p:cNvGrpSpPr/>
          <p:nvPr/>
        </p:nvGrpSpPr>
        <p:grpSpPr>
          <a:xfrm>
            <a:off x="7007985" y="2768408"/>
            <a:ext cx="477439" cy="477439"/>
            <a:chOff x="1190625" y="238125"/>
            <a:chExt cx="5235075" cy="5235075"/>
          </a:xfrm>
        </p:grpSpPr>
        <p:sp>
          <p:nvSpPr>
            <p:cNvPr id="1944" name="Google Shape;1944;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58"/>
          <p:cNvGrpSpPr/>
          <p:nvPr/>
        </p:nvGrpSpPr>
        <p:grpSpPr>
          <a:xfrm>
            <a:off x="1312375" y="1241699"/>
            <a:ext cx="2446851" cy="2732674"/>
            <a:chOff x="1312375" y="1241699"/>
            <a:chExt cx="2446851" cy="2732674"/>
          </a:xfrm>
        </p:grpSpPr>
        <p:sp>
          <p:nvSpPr>
            <p:cNvPr id="1947" name="Google Shape;1947;p58"/>
            <p:cNvSpPr/>
            <p:nvPr/>
          </p:nvSpPr>
          <p:spPr>
            <a:xfrm>
              <a:off x="2407460" y="1748815"/>
              <a:ext cx="64229" cy="70619"/>
            </a:xfrm>
            <a:custGeom>
              <a:avLst/>
              <a:gdLst/>
              <a:ahLst/>
              <a:cxnLst/>
              <a:rect l="l" t="t" r="r" b="b"/>
              <a:pathLst>
                <a:path w="784" h="862" extrusionOk="0">
                  <a:moveTo>
                    <a:pt x="233" y="0"/>
                  </a:moveTo>
                  <a:cubicBezTo>
                    <a:pt x="203" y="0"/>
                    <a:pt x="174" y="4"/>
                    <a:pt x="146" y="9"/>
                  </a:cubicBezTo>
                  <a:cubicBezTo>
                    <a:pt x="30" y="67"/>
                    <a:pt x="1" y="183"/>
                    <a:pt x="146" y="444"/>
                  </a:cubicBezTo>
                  <a:cubicBezTo>
                    <a:pt x="247" y="697"/>
                    <a:pt x="436" y="861"/>
                    <a:pt x="579" y="861"/>
                  </a:cubicBezTo>
                  <a:cubicBezTo>
                    <a:pt x="600" y="861"/>
                    <a:pt x="620" y="858"/>
                    <a:pt x="639" y="850"/>
                  </a:cubicBezTo>
                  <a:cubicBezTo>
                    <a:pt x="784" y="821"/>
                    <a:pt x="755" y="560"/>
                    <a:pt x="610" y="270"/>
                  </a:cubicBezTo>
                  <a:cubicBezTo>
                    <a:pt x="493" y="60"/>
                    <a:pt x="357" y="0"/>
                    <a:pt x="233"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469231" y="1751191"/>
              <a:ext cx="66605" cy="70619"/>
            </a:xfrm>
            <a:custGeom>
              <a:avLst/>
              <a:gdLst/>
              <a:ahLst/>
              <a:cxnLst/>
              <a:rect l="l" t="t" r="r" b="b"/>
              <a:pathLst>
                <a:path w="813" h="862" extrusionOk="0">
                  <a:moveTo>
                    <a:pt x="248" y="0"/>
                  </a:moveTo>
                  <a:cubicBezTo>
                    <a:pt x="222" y="0"/>
                    <a:pt x="197" y="4"/>
                    <a:pt x="175" y="9"/>
                  </a:cubicBezTo>
                  <a:cubicBezTo>
                    <a:pt x="30" y="67"/>
                    <a:pt x="1" y="183"/>
                    <a:pt x="146" y="444"/>
                  </a:cubicBezTo>
                  <a:cubicBezTo>
                    <a:pt x="272" y="697"/>
                    <a:pt x="442" y="861"/>
                    <a:pt x="580" y="861"/>
                  </a:cubicBezTo>
                  <a:cubicBezTo>
                    <a:pt x="600" y="861"/>
                    <a:pt x="620" y="858"/>
                    <a:pt x="639" y="850"/>
                  </a:cubicBezTo>
                  <a:cubicBezTo>
                    <a:pt x="813" y="821"/>
                    <a:pt x="784" y="531"/>
                    <a:pt x="610" y="270"/>
                  </a:cubicBezTo>
                  <a:cubicBezTo>
                    <a:pt x="493" y="60"/>
                    <a:pt x="357" y="0"/>
                    <a:pt x="248"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526251" y="1761760"/>
              <a:ext cx="68981" cy="71275"/>
            </a:xfrm>
            <a:custGeom>
              <a:avLst/>
              <a:gdLst/>
              <a:ahLst/>
              <a:cxnLst/>
              <a:rect l="l" t="t" r="r" b="b"/>
              <a:pathLst>
                <a:path w="842" h="870" extrusionOk="0">
                  <a:moveTo>
                    <a:pt x="281" y="0"/>
                  </a:moveTo>
                  <a:cubicBezTo>
                    <a:pt x="242" y="0"/>
                    <a:pt x="206" y="9"/>
                    <a:pt x="175" y="25"/>
                  </a:cubicBezTo>
                  <a:cubicBezTo>
                    <a:pt x="30" y="83"/>
                    <a:pt x="1" y="199"/>
                    <a:pt x="175" y="460"/>
                  </a:cubicBezTo>
                  <a:cubicBezTo>
                    <a:pt x="309" y="702"/>
                    <a:pt x="518" y="869"/>
                    <a:pt x="663" y="869"/>
                  </a:cubicBezTo>
                  <a:cubicBezTo>
                    <a:pt x="675" y="869"/>
                    <a:pt x="686" y="868"/>
                    <a:pt x="696" y="866"/>
                  </a:cubicBezTo>
                  <a:cubicBezTo>
                    <a:pt x="841" y="808"/>
                    <a:pt x="783" y="547"/>
                    <a:pt x="638" y="257"/>
                  </a:cubicBezTo>
                  <a:cubicBezTo>
                    <a:pt x="512" y="67"/>
                    <a:pt x="385" y="0"/>
                    <a:pt x="281" y="0"/>
                  </a:cubicBezTo>
                  <a:close/>
                </a:path>
              </a:pathLst>
            </a:custGeom>
            <a:solidFill>
              <a:srgbClr val="E7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412212" y="1776506"/>
              <a:ext cx="185396" cy="179989"/>
            </a:xfrm>
            <a:custGeom>
              <a:avLst/>
              <a:gdLst/>
              <a:ahLst/>
              <a:cxnLst/>
              <a:rect l="l" t="t" r="r" b="b"/>
              <a:pathLst>
                <a:path w="2263" h="2197" extrusionOk="0">
                  <a:moveTo>
                    <a:pt x="768" y="0"/>
                  </a:moveTo>
                  <a:cubicBezTo>
                    <a:pt x="405" y="0"/>
                    <a:pt x="110" y="61"/>
                    <a:pt x="88" y="193"/>
                  </a:cubicBezTo>
                  <a:cubicBezTo>
                    <a:pt x="1" y="715"/>
                    <a:pt x="88" y="1237"/>
                    <a:pt x="291" y="1730"/>
                  </a:cubicBezTo>
                  <a:cubicBezTo>
                    <a:pt x="398" y="2026"/>
                    <a:pt x="681" y="2197"/>
                    <a:pt x="976" y="2197"/>
                  </a:cubicBezTo>
                  <a:cubicBezTo>
                    <a:pt x="999" y="2197"/>
                    <a:pt x="1022" y="2196"/>
                    <a:pt x="1045" y="2194"/>
                  </a:cubicBezTo>
                  <a:lnTo>
                    <a:pt x="1422" y="2165"/>
                  </a:lnTo>
                  <a:cubicBezTo>
                    <a:pt x="1457" y="2158"/>
                    <a:pt x="1495" y="2155"/>
                    <a:pt x="1534" y="2155"/>
                  </a:cubicBezTo>
                  <a:cubicBezTo>
                    <a:pt x="1658" y="2155"/>
                    <a:pt x="1793" y="2183"/>
                    <a:pt x="1912" y="2183"/>
                  </a:cubicBezTo>
                  <a:cubicBezTo>
                    <a:pt x="2056" y="2183"/>
                    <a:pt x="2178" y="2142"/>
                    <a:pt x="2233" y="1962"/>
                  </a:cubicBezTo>
                  <a:cubicBezTo>
                    <a:pt x="2262" y="1469"/>
                    <a:pt x="2262" y="947"/>
                    <a:pt x="2175" y="454"/>
                  </a:cubicBezTo>
                  <a:cubicBezTo>
                    <a:pt x="2139" y="166"/>
                    <a:pt x="1363" y="0"/>
                    <a:pt x="768"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519123" y="1761268"/>
              <a:ext cx="59478" cy="93394"/>
            </a:xfrm>
            <a:custGeom>
              <a:avLst/>
              <a:gdLst/>
              <a:ahLst/>
              <a:cxnLst/>
              <a:rect l="l" t="t" r="r" b="b"/>
              <a:pathLst>
                <a:path w="726" h="1140" extrusionOk="0">
                  <a:moveTo>
                    <a:pt x="345" y="0"/>
                  </a:moveTo>
                  <a:cubicBezTo>
                    <a:pt x="85" y="0"/>
                    <a:pt x="57" y="336"/>
                    <a:pt x="30" y="698"/>
                  </a:cubicBezTo>
                  <a:cubicBezTo>
                    <a:pt x="1" y="1046"/>
                    <a:pt x="146" y="1133"/>
                    <a:pt x="320" y="1133"/>
                  </a:cubicBezTo>
                  <a:cubicBezTo>
                    <a:pt x="344" y="1137"/>
                    <a:pt x="369" y="1139"/>
                    <a:pt x="392" y="1139"/>
                  </a:cubicBezTo>
                  <a:cubicBezTo>
                    <a:pt x="533" y="1139"/>
                    <a:pt x="647" y="1054"/>
                    <a:pt x="697" y="756"/>
                  </a:cubicBezTo>
                  <a:cubicBezTo>
                    <a:pt x="725" y="379"/>
                    <a:pt x="581" y="31"/>
                    <a:pt x="378" y="2"/>
                  </a:cubicBezTo>
                  <a:cubicBezTo>
                    <a:pt x="366" y="1"/>
                    <a:pt x="355" y="0"/>
                    <a:pt x="345"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459728" y="1749389"/>
              <a:ext cx="59478" cy="99949"/>
            </a:xfrm>
            <a:custGeom>
              <a:avLst/>
              <a:gdLst/>
              <a:ahLst/>
              <a:cxnLst/>
              <a:rect l="l" t="t" r="r" b="b"/>
              <a:pathLst>
                <a:path w="726" h="1220" extrusionOk="0">
                  <a:moveTo>
                    <a:pt x="357" y="0"/>
                  </a:moveTo>
                  <a:cubicBezTo>
                    <a:pt x="190" y="0"/>
                    <a:pt x="29" y="337"/>
                    <a:pt x="1" y="727"/>
                  </a:cubicBezTo>
                  <a:cubicBezTo>
                    <a:pt x="1" y="1133"/>
                    <a:pt x="146" y="1191"/>
                    <a:pt x="320" y="1220"/>
                  </a:cubicBezTo>
                  <a:cubicBezTo>
                    <a:pt x="523" y="1220"/>
                    <a:pt x="668" y="1162"/>
                    <a:pt x="697" y="785"/>
                  </a:cubicBezTo>
                  <a:cubicBezTo>
                    <a:pt x="726" y="379"/>
                    <a:pt x="581" y="31"/>
                    <a:pt x="378" y="2"/>
                  </a:cubicBezTo>
                  <a:cubicBezTo>
                    <a:pt x="371" y="1"/>
                    <a:pt x="364" y="0"/>
                    <a:pt x="35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395581" y="1747013"/>
              <a:ext cx="59478" cy="97573"/>
            </a:xfrm>
            <a:custGeom>
              <a:avLst/>
              <a:gdLst/>
              <a:ahLst/>
              <a:cxnLst/>
              <a:rect l="l" t="t" r="r" b="b"/>
              <a:pathLst>
                <a:path w="726" h="1191" extrusionOk="0">
                  <a:moveTo>
                    <a:pt x="354" y="0"/>
                  </a:moveTo>
                  <a:cubicBezTo>
                    <a:pt x="164" y="0"/>
                    <a:pt x="29" y="336"/>
                    <a:pt x="1" y="698"/>
                  </a:cubicBezTo>
                  <a:cubicBezTo>
                    <a:pt x="1" y="1104"/>
                    <a:pt x="146" y="1162"/>
                    <a:pt x="349" y="1191"/>
                  </a:cubicBezTo>
                  <a:cubicBezTo>
                    <a:pt x="552" y="1191"/>
                    <a:pt x="726" y="1162"/>
                    <a:pt x="726" y="756"/>
                  </a:cubicBezTo>
                  <a:cubicBezTo>
                    <a:pt x="726" y="379"/>
                    <a:pt x="581" y="31"/>
                    <a:pt x="378" y="2"/>
                  </a:cubicBezTo>
                  <a:cubicBezTo>
                    <a:pt x="370" y="1"/>
                    <a:pt x="362" y="0"/>
                    <a:pt x="354"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376575" y="1853434"/>
              <a:ext cx="194900" cy="108960"/>
            </a:xfrm>
            <a:custGeom>
              <a:avLst/>
              <a:gdLst/>
              <a:ahLst/>
              <a:cxnLst/>
              <a:rect l="l" t="t" r="r" b="b"/>
              <a:pathLst>
                <a:path w="2379" h="1330" extrusionOk="0">
                  <a:moveTo>
                    <a:pt x="885" y="1"/>
                  </a:moveTo>
                  <a:cubicBezTo>
                    <a:pt x="446" y="1"/>
                    <a:pt x="76" y="162"/>
                    <a:pt x="30" y="414"/>
                  </a:cubicBezTo>
                  <a:cubicBezTo>
                    <a:pt x="1" y="733"/>
                    <a:pt x="465" y="1081"/>
                    <a:pt x="1074" y="1139"/>
                  </a:cubicBezTo>
                  <a:cubicBezTo>
                    <a:pt x="1457" y="1196"/>
                    <a:pt x="1854" y="1330"/>
                    <a:pt x="2095" y="1330"/>
                  </a:cubicBezTo>
                  <a:cubicBezTo>
                    <a:pt x="2218" y="1330"/>
                    <a:pt x="2301" y="1295"/>
                    <a:pt x="2321" y="1197"/>
                  </a:cubicBezTo>
                  <a:cubicBezTo>
                    <a:pt x="2379" y="907"/>
                    <a:pt x="1828" y="124"/>
                    <a:pt x="1248" y="37"/>
                  </a:cubicBezTo>
                  <a:cubicBezTo>
                    <a:pt x="1125" y="12"/>
                    <a:pt x="1003" y="1"/>
                    <a:pt x="885" y="1"/>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369939" y="1781012"/>
              <a:ext cx="77993" cy="145499"/>
            </a:xfrm>
            <a:custGeom>
              <a:avLst/>
              <a:gdLst/>
              <a:ahLst/>
              <a:cxnLst/>
              <a:rect l="l" t="t" r="r" b="b"/>
              <a:pathLst>
                <a:path w="952" h="1776" extrusionOk="0">
                  <a:moveTo>
                    <a:pt x="491" y="0"/>
                  </a:moveTo>
                  <a:cubicBezTo>
                    <a:pt x="394" y="0"/>
                    <a:pt x="299" y="37"/>
                    <a:pt x="227" y="109"/>
                  </a:cubicBezTo>
                  <a:cubicBezTo>
                    <a:pt x="169" y="167"/>
                    <a:pt x="227" y="544"/>
                    <a:pt x="53" y="1095"/>
                  </a:cubicBezTo>
                  <a:cubicBezTo>
                    <a:pt x="1" y="1458"/>
                    <a:pt x="321" y="1775"/>
                    <a:pt x="680" y="1775"/>
                  </a:cubicBezTo>
                  <a:cubicBezTo>
                    <a:pt x="722" y="1775"/>
                    <a:pt x="764" y="1771"/>
                    <a:pt x="807" y="1762"/>
                  </a:cubicBezTo>
                  <a:cubicBezTo>
                    <a:pt x="952" y="1211"/>
                    <a:pt x="923" y="631"/>
                    <a:pt x="778" y="109"/>
                  </a:cubicBezTo>
                  <a:cubicBezTo>
                    <a:pt x="691" y="37"/>
                    <a:pt x="589" y="0"/>
                    <a:pt x="491" y="0"/>
                  </a:cubicBezTo>
                  <a:close/>
                </a:path>
              </a:pathLst>
            </a:custGeom>
            <a:solidFill>
              <a:srgbClr val="DD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428842" y="1782814"/>
              <a:ext cx="21464" cy="54644"/>
            </a:xfrm>
            <a:custGeom>
              <a:avLst/>
              <a:gdLst/>
              <a:ahLst/>
              <a:cxnLst/>
              <a:rect l="l" t="t" r="r" b="b"/>
              <a:pathLst>
                <a:path w="262" h="667" extrusionOk="0">
                  <a:moveTo>
                    <a:pt x="117" y="0"/>
                  </a:moveTo>
                  <a:cubicBezTo>
                    <a:pt x="59" y="0"/>
                    <a:pt x="1" y="174"/>
                    <a:pt x="1" y="377"/>
                  </a:cubicBezTo>
                  <a:cubicBezTo>
                    <a:pt x="1" y="609"/>
                    <a:pt x="59" y="667"/>
                    <a:pt x="117" y="667"/>
                  </a:cubicBezTo>
                  <a:cubicBezTo>
                    <a:pt x="175" y="667"/>
                    <a:pt x="262" y="609"/>
                    <a:pt x="233" y="377"/>
                  </a:cubicBezTo>
                  <a:cubicBezTo>
                    <a:pt x="233" y="174"/>
                    <a:pt x="175" y="0"/>
                    <a:pt x="11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419339" y="1860971"/>
              <a:ext cx="126001" cy="55791"/>
            </a:xfrm>
            <a:custGeom>
              <a:avLst/>
              <a:gdLst/>
              <a:ahLst/>
              <a:cxnLst/>
              <a:rect l="l" t="t" r="r" b="b"/>
              <a:pathLst>
                <a:path w="1538" h="681" extrusionOk="0">
                  <a:moveTo>
                    <a:pt x="444" y="1"/>
                  </a:moveTo>
                  <a:cubicBezTo>
                    <a:pt x="229" y="1"/>
                    <a:pt x="78" y="65"/>
                    <a:pt x="59" y="177"/>
                  </a:cubicBezTo>
                  <a:cubicBezTo>
                    <a:pt x="1" y="351"/>
                    <a:pt x="320" y="554"/>
                    <a:pt x="697" y="641"/>
                  </a:cubicBezTo>
                  <a:cubicBezTo>
                    <a:pt x="822" y="668"/>
                    <a:pt x="945" y="681"/>
                    <a:pt x="1056" y="681"/>
                  </a:cubicBezTo>
                  <a:cubicBezTo>
                    <a:pt x="1303" y="681"/>
                    <a:pt x="1489" y="616"/>
                    <a:pt x="1509" y="496"/>
                  </a:cubicBezTo>
                  <a:cubicBezTo>
                    <a:pt x="1538" y="351"/>
                    <a:pt x="1248" y="148"/>
                    <a:pt x="842" y="61"/>
                  </a:cubicBezTo>
                  <a:cubicBezTo>
                    <a:pt x="698" y="20"/>
                    <a:pt x="561" y="1"/>
                    <a:pt x="444"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04437" y="2291651"/>
              <a:ext cx="194818" cy="175319"/>
            </a:xfrm>
            <a:custGeom>
              <a:avLst/>
              <a:gdLst/>
              <a:ahLst/>
              <a:cxnLst/>
              <a:rect l="l" t="t" r="r" b="b"/>
              <a:pathLst>
                <a:path w="2378" h="2140" extrusionOk="0">
                  <a:moveTo>
                    <a:pt x="1863" y="0"/>
                  </a:moveTo>
                  <a:cubicBezTo>
                    <a:pt x="1771" y="0"/>
                    <a:pt x="1677" y="26"/>
                    <a:pt x="1595" y="81"/>
                  </a:cubicBezTo>
                  <a:cubicBezTo>
                    <a:pt x="1334" y="255"/>
                    <a:pt x="812" y="1125"/>
                    <a:pt x="0" y="1270"/>
                  </a:cubicBezTo>
                  <a:lnTo>
                    <a:pt x="1131" y="2140"/>
                  </a:lnTo>
                  <a:cubicBezTo>
                    <a:pt x="1131" y="2140"/>
                    <a:pt x="2378" y="661"/>
                    <a:pt x="2320" y="342"/>
                  </a:cubicBezTo>
                  <a:cubicBezTo>
                    <a:pt x="2260" y="124"/>
                    <a:pt x="2065" y="0"/>
                    <a:pt x="186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1661619" y="3136789"/>
              <a:ext cx="92739" cy="765016"/>
            </a:xfrm>
            <a:custGeom>
              <a:avLst/>
              <a:gdLst/>
              <a:ahLst/>
              <a:cxnLst/>
              <a:rect l="l" t="t" r="r" b="b"/>
              <a:pathLst>
                <a:path w="1132" h="9338" extrusionOk="0">
                  <a:moveTo>
                    <a:pt x="0" y="0"/>
                  </a:moveTo>
                  <a:lnTo>
                    <a:pt x="783" y="9337"/>
                  </a:lnTo>
                  <a:lnTo>
                    <a:pt x="1131" y="9337"/>
                  </a:lnTo>
                  <a:lnTo>
                    <a:pt x="1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084432" y="3136789"/>
              <a:ext cx="90363" cy="765016"/>
            </a:xfrm>
            <a:custGeom>
              <a:avLst/>
              <a:gdLst/>
              <a:ahLst/>
              <a:cxnLst/>
              <a:rect l="l" t="t" r="r" b="b"/>
              <a:pathLst>
                <a:path w="1103" h="9338" extrusionOk="0">
                  <a:moveTo>
                    <a:pt x="0" y="0"/>
                  </a:moveTo>
                  <a:lnTo>
                    <a:pt x="783" y="9337"/>
                  </a:lnTo>
                  <a:lnTo>
                    <a:pt x="1102" y="9337"/>
                  </a:ln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3120122" y="2614190"/>
              <a:ext cx="87987" cy="1287615"/>
            </a:xfrm>
            <a:custGeom>
              <a:avLst/>
              <a:gdLst/>
              <a:ahLst/>
              <a:cxnLst/>
              <a:rect l="l" t="t" r="r" b="b"/>
              <a:pathLst>
                <a:path w="1074" h="15717" extrusionOk="0">
                  <a:moveTo>
                    <a:pt x="0" y="0"/>
                  </a:moveTo>
                  <a:lnTo>
                    <a:pt x="145" y="15716"/>
                  </a:lnTo>
                  <a:lnTo>
                    <a:pt x="493" y="15716"/>
                  </a:ln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3578571" y="2614190"/>
              <a:ext cx="90363" cy="1287615"/>
            </a:xfrm>
            <a:custGeom>
              <a:avLst/>
              <a:gdLst/>
              <a:ahLst/>
              <a:cxnLst/>
              <a:rect l="l" t="t" r="r" b="b"/>
              <a:pathLst>
                <a:path w="1103" h="15717" extrusionOk="0">
                  <a:moveTo>
                    <a:pt x="1" y="0"/>
                  </a:moveTo>
                  <a:lnTo>
                    <a:pt x="175" y="15716"/>
                  </a:lnTo>
                  <a:lnTo>
                    <a:pt x="493" y="15716"/>
                  </a:lnTo>
                  <a:lnTo>
                    <a:pt x="1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30786" y="2614190"/>
              <a:ext cx="121249" cy="1287615"/>
            </a:xfrm>
            <a:custGeom>
              <a:avLst/>
              <a:gdLst/>
              <a:ahLst/>
              <a:cxnLst/>
              <a:rect l="l" t="t" r="r" b="b"/>
              <a:pathLst>
                <a:path w="1480" h="15717" extrusionOk="0">
                  <a:moveTo>
                    <a:pt x="0" y="0"/>
                  </a:moveTo>
                  <a:lnTo>
                    <a:pt x="1131" y="15716"/>
                  </a:lnTo>
                  <a:lnTo>
                    <a:pt x="1479" y="15716"/>
                  </a:lnTo>
                  <a:lnTo>
                    <a:pt x="1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440721" y="2802044"/>
              <a:ext cx="432400" cy="1066500"/>
            </a:xfrm>
            <a:custGeom>
              <a:avLst/>
              <a:gdLst/>
              <a:ahLst/>
              <a:cxnLst/>
              <a:rect l="l" t="t" r="r" b="b"/>
              <a:pathLst>
                <a:path w="5278" h="13018" extrusionOk="0">
                  <a:moveTo>
                    <a:pt x="2236" y="0"/>
                  </a:moveTo>
                  <a:cubicBezTo>
                    <a:pt x="1477" y="0"/>
                    <a:pt x="726" y="172"/>
                    <a:pt x="726" y="172"/>
                  </a:cubicBezTo>
                  <a:lnTo>
                    <a:pt x="1" y="3362"/>
                  </a:lnTo>
                  <a:cubicBezTo>
                    <a:pt x="1654" y="6261"/>
                    <a:pt x="5191" y="13017"/>
                    <a:pt x="5191" y="13017"/>
                  </a:cubicBezTo>
                  <a:lnTo>
                    <a:pt x="5278" y="13017"/>
                  </a:lnTo>
                  <a:cubicBezTo>
                    <a:pt x="5278" y="13017"/>
                    <a:pt x="4205" y="1361"/>
                    <a:pt x="3683" y="491"/>
                  </a:cubicBezTo>
                  <a:cubicBezTo>
                    <a:pt x="3440" y="107"/>
                    <a:pt x="2836" y="0"/>
                    <a:pt x="2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440721" y="2803355"/>
              <a:ext cx="382508" cy="879875"/>
            </a:xfrm>
            <a:custGeom>
              <a:avLst/>
              <a:gdLst/>
              <a:ahLst/>
              <a:cxnLst/>
              <a:rect l="l" t="t" r="r" b="b"/>
              <a:pathLst>
                <a:path w="4669" h="10740" extrusionOk="0">
                  <a:moveTo>
                    <a:pt x="2182" y="1"/>
                  </a:moveTo>
                  <a:cubicBezTo>
                    <a:pt x="1442" y="1"/>
                    <a:pt x="726" y="156"/>
                    <a:pt x="726" y="156"/>
                  </a:cubicBezTo>
                  <a:lnTo>
                    <a:pt x="1" y="3346"/>
                  </a:lnTo>
                  <a:cubicBezTo>
                    <a:pt x="1045" y="5172"/>
                    <a:pt x="2813" y="8507"/>
                    <a:pt x="4002" y="10739"/>
                  </a:cubicBezTo>
                  <a:cubicBezTo>
                    <a:pt x="4031" y="9116"/>
                    <a:pt x="4292" y="7724"/>
                    <a:pt x="4669" y="6970"/>
                  </a:cubicBezTo>
                  <a:cubicBezTo>
                    <a:pt x="4321" y="3984"/>
                    <a:pt x="3944" y="910"/>
                    <a:pt x="3683" y="504"/>
                  </a:cubicBezTo>
                  <a:cubicBezTo>
                    <a:pt x="3433" y="109"/>
                    <a:pt x="2799" y="1"/>
                    <a:pt x="2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112941" y="2803355"/>
              <a:ext cx="434776" cy="1069940"/>
            </a:xfrm>
            <a:custGeom>
              <a:avLst/>
              <a:gdLst/>
              <a:ahLst/>
              <a:cxnLst/>
              <a:rect l="l" t="t" r="r" b="b"/>
              <a:pathLst>
                <a:path w="5307" h="13060" extrusionOk="0">
                  <a:moveTo>
                    <a:pt x="2206" y="1"/>
                  </a:moveTo>
                  <a:cubicBezTo>
                    <a:pt x="1470" y="1"/>
                    <a:pt x="754" y="156"/>
                    <a:pt x="754" y="156"/>
                  </a:cubicBezTo>
                  <a:lnTo>
                    <a:pt x="0" y="3346"/>
                  </a:lnTo>
                  <a:cubicBezTo>
                    <a:pt x="1653" y="6245"/>
                    <a:pt x="5191" y="13059"/>
                    <a:pt x="5191" y="13059"/>
                  </a:cubicBezTo>
                  <a:lnTo>
                    <a:pt x="5307" y="13030"/>
                  </a:lnTo>
                  <a:cubicBezTo>
                    <a:pt x="5307" y="13030"/>
                    <a:pt x="4205" y="1374"/>
                    <a:pt x="3683" y="504"/>
                  </a:cubicBezTo>
                  <a:cubicBezTo>
                    <a:pt x="3446" y="109"/>
                    <a:pt x="2819" y="1"/>
                    <a:pt x="2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112941" y="2803355"/>
              <a:ext cx="380132" cy="827606"/>
            </a:xfrm>
            <a:custGeom>
              <a:avLst/>
              <a:gdLst/>
              <a:ahLst/>
              <a:cxnLst/>
              <a:rect l="l" t="t" r="r" b="b"/>
              <a:pathLst>
                <a:path w="4640" h="10102" extrusionOk="0">
                  <a:moveTo>
                    <a:pt x="2206" y="1"/>
                  </a:moveTo>
                  <a:cubicBezTo>
                    <a:pt x="1470" y="1"/>
                    <a:pt x="754" y="156"/>
                    <a:pt x="754" y="156"/>
                  </a:cubicBezTo>
                  <a:lnTo>
                    <a:pt x="0" y="3346"/>
                  </a:lnTo>
                  <a:cubicBezTo>
                    <a:pt x="957" y="4998"/>
                    <a:pt x="2494" y="7898"/>
                    <a:pt x="3654" y="10102"/>
                  </a:cubicBezTo>
                  <a:cubicBezTo>
                    <a:pt x="3799" y="8507"/>
                    <a:pt x="4176" y="7260"/>
                    <a:pt x="4640" y="6709"/>
                  </a:cubicBezTo>
                  <a:cubicBezTo>
                    <a:pt x="4321" y="3810"/>
                    <a:pt x="3915" y="910"/>
                    <a:pt x="3683" y="504"/>
                  </a:cubicBezTo>
                  <a:cubicBezTo>
                    <a:pt x="3446" y="109"/>
                    <a:pt x="2819" y="1"/>
                    <a:pt x="2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276872" y="1989429"/>
              <a:ext cx="304106" cy="529809"/>
            </a:xfrm>
            <a:custGeom>
              <a:avLst/>
              <a:gdLst/>
              <a:ahLst/>
              <a:cxnLst/>
              <a:rect l="l" t="t" r="r" b="b"/>
              <a:pathLst>
                <a:path w="3712" h="6467" extrusionOk="0">
                  <a:moveTo>
                    <a:pt x="1189" y="1"/>
                  </a:moveTo>
                  <a:cubicBezTo>
                    <a:pt x="1189" y="1"/>
                    <a:pt x="261" y="2088"/>
                    <a:pt x="145" y="2697"/>
                  </a:cubicBezTo>
                  <a:cubicBezTo>
                    <a:pt x="0" y="3277"/>
                    <a:pt x="435" y="5945"/>
                    <a:pt x="435" y="5945"/>
                  </a:cubicBezTo>
                  <a:lnTo>
                    <a:pt x="3711" y="6467"/>
                  </a:lnTo>
                  <a:cubicBezTo>
                    <a:pt x="3711" y="6467"/>
                    <a:pt x="2059" y="668"/>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276872" y="2074959"/>
              <a:ext cx="304106" cy="446655"/>
            </a:xfrm>
            <a:custGeom>
              <a:avLst/>
              <a:gdLst/>
              <a:ahLst/>
              <a:cxnLst/>
              <a:rect l="l" t="t" r="r" b="b"/>
              <a:pathLst>
                <a:path w="3712" h="5452" extrusionOk="0">
                  <a:moveTo>
                    <a:pt x="754" y="1"/>
                  </a:moveTo>
                  <a:cubicBezTo>
                    <a:pt x="522" y="522"/>
                    <a:pt x="319" y="1102"/>
                    <a:pt x="145" y="1653"/>
                  </a:cubicBezTo>
                  <a:cubicBezTo>
                    <a:pt x="0" y="2233"/>
                    <a:pt x="435" y="4930"/>
                    <a:pt x="435" y="4930"/>
                  </a:cubicBezTo>
                  <a:lnTo>
                    <a:pt x="3711" y="5452"/>
                  </a:lnTo>
                  <a:cubicBezTo>
                    <a:pt x="3711" y="5452"/>
                    <a:pt x="3364" y="4263"/>
                    <a:pt x="2929" y="2900"/>
                  </a:cubicBezTo>
                  <a:cubicBezTo>
                    <a:pt x="2842" y="3219"/>
                    <a:pt x="2726" y="3451"/>
                    <a:pt x="2523" y="3509"/>
                  </a:cubicBezTo>
                  <a:cubicBezTo>
                    <a:pt x="2502" y="3514"/>
                    <a:pt x="2481" y="3516"/>
                    <a:pt x="2459" y="3516"/>
                  </a:cubicBezTo>
                  <a:cubicBezTo>
                    <a:pt x="1974" y="3516"/>
                    <a:pt x="1348" y="2288"/>
                    <a:pt x="1015" y="899"/>
                  </a:cubicBezTo>
                  <a:cubicBezTo>
                    <a:pt x="899" y="609"/>
                    <a:pt x="812" y="290"/>
                    <a:pt x="754"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1376522" y="2381359"/>
              <a:ext cx="323194" cy="80860"/>
            </a:xfrm>
            <a:custGeom>
              <a:avLst/>
              <a:gdLst/>
              <a:ahLst/>
              <a:cxnLst/>
              <a:rect l="l" t="t" r="r" b="b"/>
              <a:pathLst>
                <a:path w="3945" h="987" extrusionOk="0">
                  <a:moveTo>
                    <a:pt x="1" y="1"/>
                  </a:moveTo>
                  <a:lnTo>
                    <a:pt x="1" y="987"/>
                  </a:lnTo>
                  <a:lnTo>
                    <a:pt x="3944" y="987"/>
                  </a:lnTo>
                  <a:lnTo>
                    <a:pt x="39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1355140" y="2193750"/>
              <a:ext cx="323194" cy="80860"/>
            </a:xfrm>
            <a:custGeom>
              <a:avLst/>
              <a:gdLst/>
              <a:ahLst/>
              <a:cxnLst/>
              <a:rect l="l" t="t" r="r" b="b"/>
              <a:pathLst>
                <a:path w="3945" h="987" extrusionOk="0">
                  <a:moveTo>
                    <a:pt x="1" y="0"/>
                  </a:moveTo>
                  <a:lnTo>
                    <a:pt x="1" y="986"/>
                  </a:lnTo>
                  <a:lnTo>
                    <a:pt x="3944" y="986"/>
                  </a:lnTo>
                  <a:lnTo>
                    <a:pt x="39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1647364" y="2193750"/>
              <a:ext cx="206697" cy="988261"/>
            </a:xfrm>
            <a:custGeom>
              <a:avLst/>
              <a:gdLst/>
              <a:ahLst/>
              <a:cxnLst/>
              <a:rect l="l" t="t" r="r" b="b"/>
              <a:pathLst>
                <a:path w="2523" h="12063" extrusionOk="0">
                  <a:moveTo>
                    <a:pt x="0" y="0"/>
                  </a:moveTo>
                  <a:lnTo>
                    <a:pt x="1508" y="12062"/>
                  </a:lnTo>
                  <a:lnTo>
                    <a:pt x="2523" y="12062"/>
                  </a:lnTo>
                  <a:lnTo>
                    <a:pt x="10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1312375" y="2193750"/>
              <a:ext cx="206779" cy="988261"/>
            </a:xfrm>
            <a:custGeom>
              <a:avLst/>
              <a:gdLst/>
              <a:ahLst/>
              <a:cxnLst/>
              <a:rect l="l" t="t" r="r" b="b"/>
              <a:pathLst>
                <a:path w="2524" h="12063" extrusionOk="0">
                  <a:moveTo>
                    <a:pt x="1" y="0"/>
                  </a:moveTo>
                  <a:lnTo>
                    <a:pt x="1480" y="12062"/>
                  </a:lnTo>
                  <a:lnTo>
                    <a:pt x="2524" y="12062"/>
                  </a:lnTo>
                  <a:lnTo>
                    <a:pt x="10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1440669" y="3094025"/>
              <a:ext cx="703244" cy="106994"/>
            </a:xfrm>
            <a:custGeom>
              <a:avLst/>
              <a:gdLst/>
              <a:ahLst/>
              <a:cxnLst/>
              <a:rect l="l" t="t" r="r" b="b"/>
              <a:pathLst>
                <a:path w="8584" h="1306" extrusionOk="0">
                  <a:moveTo>
                    <a:pt x="1" y="1"/>
                  </a:moveTo>
                  <a:lnTo>
                    <a:pt x="1" y="1305"/>
                  </a:lnTo>
                  <a:lnTo>
                    <a:pt x="8583" y="1305"/>
                  </a:lnTo>
                  <a:lnTo>
                    <a:pt x="8583" y="1"/>
                  </a:lnTo>
                  <a:close/>
                </a:path>
              </a:pathLst>
            </a:custGeom>
            <a:solidFill>
              <a:srgbClr val="CC9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1545204" y="1853188"/>
              <a:ext cx="864718" cy="1243294"/>
            </a:xfrm>
            <a:custGeom>
              <a:avLst/>
              <a:gdLst/>
              <a:ahLst/>
              <a:cxnLst/>
              <a:rect l="l" t="t" r="r" b="b"/>
              <a:pathLst>
                <a:path w="10555" h="15176" extrusionOk="0">
                  <a:moveTo>
                    <a:pt x="7663" y="0"/>
                  </a:moveTo>
                  <a:cubicBezTo>
                    <a:pt x="6904" y="0"/>
                    <a:pt x="5016" y="774"/>
                    <a:pt x="4147" y="1345"/>
                  </a:cubicBezTo>
                  <a:cubicBezTo>
                    <a:pt x="3219" y="1925"/>
                    <a:pt x="232" y="9087"/>
                    <a:pt x="0" y="15176"/>
                  </a:cubicBezTo>
                  <a:lnTo>
                    <a:pt x="8148" y="15147"/>
                  </a:lnTo>
                  <a:cubicBezTo>
                    <a:pt x="7858" y="10913"/>
                    <a:pt x="10555" y="2070"/>
                    <a:pt x="10178" y="1722"/>
                  </a:cubicBezTo>
                  <a:cubicBezTo>
                    <a:pt x="9830" y="1374"/>
                    <a:pt x="8438" y="127"/>
                    <a:pt x="7800" y="11"/>
                  </a:cubicBezTo>
                  <a:cubicBezTo>
                    <a:pt x="7760" y="4"/>
                    <a:pt x="7714" y="0"/>
                    <a:pt x="7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193719" y="3077394"/>
              <a:ext cx="19089" cy="16713"/>
            </a:xfrm>
            <a:custGeom>
              <a:avLst/>
              <a:gdLst/>
              <a:ahLst/>
              <a:cxnLst/>
              <a:rect l="l" t="t" r="r" b="b"/>
              <a:pathLst>
                <a:path w="233" h="204" extrusionOk="0">
                  <a:moveTo>
                    <a:pt x="232" y="1"/>
                  </a:moveTo>
                  <a:cubicBezTo>
                    <a:pt x="145" y="88"/>
                    <a:pt x="87" y="146"/>
                    <a:pt x="0" y="204"/>
                  </a:cubicBezTo>
                  <a:lnTo>
                    <a:pt x="232" y="204"/>
                  </a:lnTo>
                  <a:lnTo>
                    <a:pt x="232" y="1"/>
                  </a:lnTo>
                  <a:close/>
                </a:path>
              </a:pathLst>
            </a:custGeom>
            <a:solidFill>
              <a:srgbClr val="657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1545204" y="1889645"/>
              <a:ext cx="489420" cy="1206837"/>
            </a:xfrm>
            <a:custGeom>
              <a:avLst/>
              <a:gdLst/>
              <a:ahLst/>
              <a:cxnLst/>
              <a:rect l="l" t="t" r="r" b="b"/>
              <a:pathLst>
                <a:path w="5974" h="14731" extrusionOk="0">
                  <a:moveTo>
                    <a:pt x="5974" y="1"/>
                  </a:moveTo>
                  <a:lnTo>
                    <a:pt x="5974" y="1"/>
                  </a:lnTo>
                  <a:cubicBezTo>
                    <a:pt x="5336" y="233"/>
                    <a:pt x="4727" y="523"/>
                    <a:pt x="4147" y="900"/>
                  </a:cubicBezTo>
                  <a:cubicBezTo>
                    <a:pt x="3190" y="1480"/>
                    <a:pt x="232" y="8642"/>
                    <a:pt x="0" y="14731"/>
                  </a:cubicBezTo>
                  <a:lnTo>
                    <a:pt x="4814" y="14702"/>
                  </a:lnTo>
                  <a:cubicBezTo>
                    <a:pt x="3625" y="13252"/>
                    <a:pt x="3364" y="9859"/>
                    <a:pt x="3973" y="6119"/>
                  </a:cubicBezTo>
                  <a:cubicBezTo>
                    <a:pt x="4408" y="3625"/>
                    <a:pt x="4988" y="1480"/>
                    <a:pt x="5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1547580" y="2823262"/>
              <a:ext cx="681862" cy="273220"/>
            </a:xfrm>
            <a:custGeom>
              <a:avLst/>
              <a:gdLst/>
              <a:ahLst/>
              <a:cxnLst/>
              <a:rect l="l" t="t" r="r" b="b"/>
              <a:pathLst>
                <a:path w="8323" h="3335" extrusionOk="0">
                  <a:moveTo>
                    <a:pt x="8322" y="0"/>
                  </a:moveTo>
                  <a:cubicBezTo>
                    <a:pt x="7829" y="29"/>
                    <a:pt x="7307" y="58"/>
                    <a:pt x="6756" y="116"/>
                  </a:cubicBezTo>
                  <a:cubicBezTo>
                    <a:pt x="3219" y="551"/>
                    <a:pt x="406" y="1943"/>
                    <a:pt x="0" y="3335"/>
                  </a:cubicBezTo>
                  <a:lnTo>
                    <a:pt x="8119" y="3277"/>
                  </a:lnTo>
                  <a:cubicBezTo>
                    <a:pt x="8061" y="2175"/>
                    <a:pt x="8148" y="1073"/>
                    <a:pt x="8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395581" y="1941421"/>
              <a:ext cx="263799" cy="632953"/>
            </a:xfrm>
            <a:custGeom>
              <a:avLst/>
              <a:gdLst/>
              <a:ahLst/>
              <a:cxnLst/>
              <a:rect l="l" t="t" r="r" b="b"/>
              <a:pathLst>
                <a:path w="3220" h="7726" extrusionOk="0">
                  <a:moveTo>
                    <a:pt x="759" y="0"/>
                  </a:moveTo>
                  <a:cubicBezTo>
                    <a:pt x="381" y="0"/>
                    <a:pt x="88" y="16"/>
                    <a:pt x="59" y="65"/>
                  </a:cubicBezTo>
                  <a:cubicBezTo>
                    <a:pt x="1" y="239"/>
                    <a:pt x="320" y="3892"/>
                    <a:pt x="407" y="5487"/>
                  </a:cubicBezTo>
                  <a:cubicBezTo>
                    <a:pt x="407" y="5487"/>
                    <a:pt x="1362" y="7726"/>
                    <a:pt x="2214" y="7726"/>
                  </a:cubicBezTo>
                  <a:cubicBezTo>
                    <a:pt x="2240" y="7726"/>
                    <a:pt x="2266" y="7724"/>
                    <a:pt x="2291" y="7720"/>
                  </a:cubicBezTo>
                  <a:cubicBezTo>
                    <a:pt x="3161" y="7546"/>
                    <a:pt x="3219" y="7082"/>
                    <a:pt x="3219" y="7082"/>
                  </a:cubicBezTo>
                  <a:lnTo>
                    <a:pt x="2610" y="65"/>
                  </a:lnTo>
                  <a:cubicBezTo>
                    <a:pt x="2610" y="65"/>
                    <a:pt x="1515"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395581" y="1941913"/>
              <a:ext cx="263799" cy="632461"/>
            </a:xfrm>
            <a:custGeom>
              <a:avLst/>
              <a:gdLst/>
              <a:ahLst/>
              <a:cxnLst/>
              <a:rect l="l" t="t" r="r" b="b"/>
              <a:pathLst>
                <a:path w="3220" h="7720" extrusionOk="0">
                  <a:moveTo>
                    <a:pt x="465" y="1"/>
                  </a:moveTo>
                  <a:cubicBezTo>
                    <a:pt x="233" y="1"/>
                    <a:pt x="117" y="30"/>
                    <a:pt x="59" y="59"/>
                  </a:cubicBezTo>
                  <a:cubicBezTo>
                    <a:pt x="1" y="204"/>
                    <a:pt x="88" y="3915"/>
                    <a:pt x="146" y="5510"/>
                  </a:cubicBezTo>
                  <a:cubicBezTo>
                    <a:pt x="146" y="5510"/>
                    <a:pt x="1346" y="7720"/>
                    <a:pt x="2212" y="7720"/>
                  </a:cubicBezTo>
                  <a:cubicBezTo>
                    <a:pt x="2239" y="7720"/>
                    <a:pt x="2265" y="7718"/>
                    <a:pt x="2291" y="7714"/>
                  </a:cubicBezTo>
                  <a:cubicBezTo>
                    <a:pt x="3161" y="7540"/>
                    <a:pt x="3219" y="7105"/>
                    <a:pt x="3219" y="7105"/>
                  </a:cubicBezTo>
                  <a:lnTo>
                    <a:pt x="3045" y="5104"/>
                  </a:lnTo>
                  <a:cubicBezTo>
                    <a:pt x="2941" y="5234"/>
                    <a:pt x="2838" y="5340"/>
                    <a:pt x="2692" y="5340"/>
                  </a:cubicBezTo>
                  <a:cubicBezTo>
                    <a:pt x="2675" y="5340"/>
                    <a:pt x="2658" y="5339"/>
                    <a:pt x="2639" y="5336"/>
                  </a:cubicBezTo>
                  <a:cubicBezTo>
                    <a:pt x="784" y="5046"/>
                    <a:pt x="813" y="3886"/>
                    <a:pt x="581" y="1567"/>
                  </a:cubicBezTo>
                  <a:cubicBezTo>
                    <a:pt x="552" y="1016"/>
                    <a:pt x="465" y="494"/>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1965641" y="2352849"/>
              <a:ext cx="738882" cy="221034"/>
            </a:xfrm>
            <a:custGeom>
              <a:avLst/>
              <a:gdLst/>
              <a:ahLst/>
              <a:cxnLst/>
              <a:rect l="l" t="t" r="r" b="b"/>
              <a:pathLst>
                <a:path w="9019" h="2698" extrusionOk="0">
                  <a:moveTo>
                    <a:pt x="2668" y="1"/>
                  </a:moveTo>
                  <a:cubicBezTo>
                    <a:pt x="2668" y="1"/>
                    <a:pt x="1" y="755"/>
                    <a:pt x="88" y="1538"/>
                  </a:cubicBezTo>
                  <a:cubicBezTo>
                    <a:pt x="204" y="2350"/>
                    <a:pt x="639" y="2408"/>
                    <a:pt x="639" y="2408"/>
                  </a:cubicBezTo>
                  <a:lnTo>
                    <a:pt x="9018" y="2698"/>
                  </a:lnTo>
                  <a:cubicBezTo>
                    <a:pt x="9018" y="2698"/>
                    <a:pt x="8960" y="639"/>
                    <a:pt x="8786" y="552"/>
                  </a:cubicBezTo>
                  <a:cubicBezTo>
                    <a:pt x="8612" y="465"/>
                    <a:pt x="4582" y="117"/>
                    <a:pt x="2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1951386" y="2419372"/>
              <a:ext cx="753137" cy="154511"/>
            </a:xfrm>
            <a:custGeom>
              <a:avLst/>
              <a:gdLst/>
              <a:ahLst/>
              <a:cxnLst/>
              <a:rect l="l" t="t" r="r" b="b"/>
              <a:pathLst>
                <a:path w="9193" h="1886" extrusionOk="0">
                  <a:moveTo>
                    <a:pt x="900" y="1"/>
                  </a:moveTo>
                  <a:cubicBezTo>
                    <a:pt x="378" y="262"/>
                    <a:pt x="1" y="581"/>
                    <a:pt x="30" y="900"/>
                  </a:cubicBezTo>
                  <a:cubicBezTo>
                    <a:pt x="146" y="1683"/>
                    <a:pt x="668" y="1799"/>
                    <a:pt x="668" y="1799"/>
                  </a:cubicBezTo>
                  <a:lnTo>
                    <a:pt x="9192" y="1886"/>
                  </a:lnTo>
                  <a:cubicBezTo>
                    <a:pt x="9192" y="1886"/>
                    <a:pt x="9163" y="1103"/>
                    <a:pt x="9105" y="494"/>
                  </a:cubicBezTo>
                  <a:cubicBezTo>
                    <a:pt x="8061" y="639"/>
                    <a:pt x="6989" y="726"/>
                    <a:pt x="5916" y="726"/>
                  </a:cubicBezTo>
                  <a:cubicBezTo>
                    <a:pt x="3770" y="726"/>
                    <a:pt x="1943" y="436"/>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759080" y="2236515"/>
              <a:ext cx="318361" cy="297634"/>
            </a:xfrm>
            <a:custGeom>
              <a:avLst/>
              <a:gdLst/>
              <a:ahLst/>
              <a:cxnLst/>
              <a:rect l="l" t="t" r="r" b="b"/>
              <a:pathLst>
                <a:path w="3886" h="3633" extrusionOk="0">
                  <a:moveTo>
                    <a:pt x="2262" y="0"/>
                  </a:moveTo>
                  <a:cubicBezTo>
                    <a:pt x="2117" y="0"/>
                    <a:pt x="2001" y="58"/>
                    <a:pt x="1914" y="145"/>
                  </a:cubicBezTo>
                  <a:lnTo>
                    <a:pt x="87" y="3132"/>
                  </a:lnTo>
                  <a:cubicBezTo>
                    <a:pt x="0" y="3277"/>
                    <a:pt x="87" y="3422"/>
                    <a:pt x="203" y="3451"/>
                  </a:cubicBezTo>
                  <a:lnTo>
                    <a:pt x="1653" y="3625"/>
                  </a:lnTo>
                  <a:cubicBezTo>
                    <a:pt x="1678" y="3630"/>
                    <a:pt x="1702" y="3632"/>
                    <a:pt x="1725" y="3632"/>
                  </a:cubicBezTo>
                  <a:cubicBezTo>
                    <a:pt x="1836" y="3632"/>
                    <a:pt x="1924" y="3576"/>
                    <a:pt x="1972" y="3480"/>
                  </a:cubicBezTo>
                  <a:lnTo>
                    <a:pt x="3799" y="551"/>
                  </a:lnTo>
                  <a:cubicBezTo>
                    <a:pt x="3886" y="406"/>
                    <a:pt x="3799" y="203"/>
                    <a:pt x="3654" y="203"/>
                  </a:cubicBez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759080" y="2235860"/>
              <a:ext cx="313609" cy="281003"/>
            </a:xfrm>
            <a:custGeom>
              <a:avLst/>
              <a:gdLst/>
              <a:ahLst/>
              <a:cxnLst/>
              <a:rect l="l" t="t" r="r" b="b"/>
              <a:pathLst>
                <a:path w="3828" h="3430" extrusionOk="0">
                  <a:moveTo>
                    <a:pt x="2190" y="1"/>
                  </a:moveTo>
                  <a:cubicBezTo>
                    <a:pt x="2079" y="1"/>
                    <a:pt x="1991" y="57"/>
                    <a:pt x="1943" y="153"/>
                  </a:cubicBezTo>
                  <a:lnTo>
                    <a:pt x="87" y="3140"/>
                  </a:lnTo>
                  <a:cubicBezTo>
                    <a:pt x="0" y="3256"/>
                    <a:pt x="58" y="3430"/>
                    <a:pt x="203" y="3430"/>
                  </a:cubicBezTo>
                  <a:cubicBezTo>
                    <a:pt x="203" y="3401"/>
                    <a:pt x="232" y="3372"/>
                    <a:pt x="232" y="3343"/>
                  </a:cubicBezTo>
                  <a:lnTo>
                    <a:pt x="2088" y="327"/>
                  </a:lnTo>
                  <a:cubicBezTo>
                    <a:pt x="2146" y="240"/>
                    <a:pt x="2291" y="182"/>
                    <a:pt x="2407" y="182"/>
                  </a:cubicBezTo>
                  <a:lnTo>
                    <a:pt x="3799" y="385"/>
                  </a:lnTo>
                  <a:lnTo>
                    <a:pt x="3828" y="385"/>
                  </a:lnTo>
                  <a:cubicBezTo>
                    <a:pt x="3828" y="269"/>
                    <a:pt x="3741" y="211"/>
                    <a:pt x="3654" y="182"/>
                  </a:cubicBezTo>
                  <a:lnTo>
                    <a:pt x="2262" y="8"/>
                  </a:lnTo>
                  <a:cubicBezTo>
                    <a:pt x="2237" y="3"/>
                    <a:pt x="2213" y="1"/>
                    <a:pt x="2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827979" y="2490319"/>
              <a:ext cx="149677" cy="127066"/>
            </a:xfrm>
            <a:custGeom>
              <a:avLst/>
              <a:gdLst/>
              <a:ahLst/>
              <a:cxnLst/>
              <a:rect l="l" t="t" r="r" b="b"/>
              <a:pathLst>
                <a:path w="1827" h="1551" extrusionOk="0">
                  <a:moveTo>
                    <a:pt x="1582" y="0"/>
                  </a:moveTo>
                  <a:cubicBezTo>
                    <a:pt x="1371" y="0"/>
                    <a:pt x="925" y="620"/>
                    <a:pt x="0" y="672"/>
                  </a:cubicBezTo>
                  <a:lnTo>
                    <a:pt x="87" y="1541"/>
                  </a:lnTo>
                  <a:cubicBezTo>
                    <a:pt x="131" y="1548"/>
                    <a:pt x="176" y="1551"/>
                    <a:pt x="221" y="1551"/>
                  </a:cubicBezTo>
                  <a:cubicBezTo>
                    <a:pt x="798" y="1551"/>
                    <a:pt x="1435" y="1065"/>
                    <a:pt x="1624" y="904"/>
                  </a:cubicBezTo>
                  <a:cubicBezTo>
                    <a:pt x="1798" y="643"/>
                    <a:pt x="1827" y="295"/>
                    <a:pt x="1653" y="34"/>
                  </a:cubicBezTo>
                  <a:cubicBezTo>
                    <a:pt x="1633" y="11"/>
                    <a:pt x="1610" y="0"/>
                    <a:pt x="1582"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583270" y="2393484"/>
              <a:ext cx="349246" cy="223409"/>
            </a:xfrm>
            <a:custGeom>
              <a:avLst/>
              <a:gdLst/>
              <a:ahLst/>
              <a:cxnLst/>
              <a:rect l="l" t="t" r="r" b="b"/>
              <a:pathLst>
                <a:path w="4263" h="2727" extrusionOk="0">
                  <a:moveTo>
                    <a:pt x="1666" y="0"/>
                  </a:moveTo>
                  <a:cubicBezTo>
                    <a:pt x="1436" y="0"/>
                    <a:pt x="1202" y="66"/>
                    <a:pt x="986" y="201"/>
                  </a:cubicBezTo>
                  <a:cubicBezTo>
                    <a:pt x="551" y="433"/>
                    <a:pt x="0" y="2115"/>
                    <a:pt x="783" y="2405"/>
                  </a:cubicBezTo>
                  <a:cubicBezTo>
                    <a:pt x="1210" y="2578"/>
                    <a:pt x="1956" y="2726"/>
                    <a:pt x="2631" y="2726"/>
                  </a:cubicBezTo>
                  <a:cubicBezTo>
                    <a:pt x="3193" y="2726"/>
                    <a:pt x="3707" y="2623"/>
                    <a:pt x="3944" y="2347"/>
                  </a:cubicBezTo>
                  <a:cubicBezTo>
                    <a:pt x="4263" y="1941"/>
                    <a:pt x="4147" y="665"/>
                    <a:pt x="3683" y="433"/>
                  </a:cubicBezTo>
                  <a:cubicBezTo>
                    <a:pt x="3658" y="426"/>
                    <a:pt x="3625" y="423"/>
                    <a:pt x="3586" y="423"/>
                  </a:cubicBezTo>
                  <a:cubicBezTo>
                    <a:pt x="3453" y="423"/>
                    <a:pt x="3246" y="456"/>
                    <a:pt x="3033" y="456"/>
                  </a:cubicBezTo>
                  <a:cubicBezTo>
                    <a:pt x="2803" y="456"/>
                    <a:pt x="2566" y="417"/>
                    <a:pt x="2407" y="259"/>
                  </a:cubicBezTo>
                  <a:cubicBezTo>
                    <a:pt x="2190" y="88"/>
                    <a:pt x="1931" y="0"/>
                    <a:pt x="1666"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573767" y="2378983"/>
              <a:ext cx="145007" cy="206779"/>
            </a:xfrm>
            <a:custGeom>
              <a:avLst/>
              <a:gdLst/>
              <a:ahLst/>
              <a:cxnLst/>
              <a:rect l="l" t="t" r="r" b="b"/>
              <a:pathLst>
                <a:path w="1770" h="2524" extrusionOk="0">
                  <a:moveTo>
                    <a:pt x="261" y="1"/>
                  </a:moveTo>
                  <a:lnTo>
                    <a:pt x="1" y="2466"/>
                  </a:lnTo>
                  <a:lnTo>
                    <a:pt x="1769" y="2524"/>
                  </a:lnTo>
                  <a:lnTo>
                    <a:pt x="1479" y="146"/>
                  </a:lnTo>
                  <a:lnTo>
                    <a:pt x="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390829" y="1922906"/>
              <a:ext cx="237664" cy="126001"/>
            </a:xfrm>
            <a:custGeom>
              <a:avLst/>
              <a:gdLst/>
              <a:ahLst/>
              <a:cxnLst/>
              <a:rect l="l" t="t" r="r" b="b"/>
              <a:pathLst>
                <a:path w="2901" h="1538" extrusionOk="0">
                  <a:moveTo>
                    <a:pt x="2697" y="1"/>
                  </a:moveTo>
                  <a:lnTo>
                    <a:pt x="59" y="59"/>
                  </a:lnTo>
                  <a:lnTo>
                    <a:pt x="1" y="1248"/>
                  </a:lnTo>
                  <a:lnTo>
                    <a:pt x="2900" y="1538"/>
                  </a:lnTo>
                  <a:lnTo>
                    <a:pt x="26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022661" y="1989429"/>
              <a:ext cx="206779" cy="981134"/>
            </a:xfrm>
            <a:custGeom>
              <a:avLst/>
              <a:gdLst/>
              <a:ahLst/>
              <a:cxnLst/>
              <a:rect l="l" t="t" r="r" b="b"/>
              <a:pathLst>
                <a:path w="2524" h="11976" extrusionOk="0">
                  <a:moveTo>
                    <a:pt x="2262" y="1"/>
                  </a:moveTo>
                  <a:cubicBezTo>
                    <a:pt x="2291" y="726"/>
                    <a:pt x="2001" y="1595"/>
                    <a:pt x="1682" y="2610"/>
                  </a:cubicBezTo>
                  <a:cubicBezTo>
                    <a:pt x="957" y="4785"/>
                    <a:pt x="1" y="7742"/>
                    <a:pt x="1305" y="11976"/>
                  </a:cubicBezTo>
                  <a:lnTo>
                    <a:pt x="1537" y="11918"/>
                  </a:lnTo>
                  <a:cubicBezTo>
                    <a:pt x="233" y="7771"/>
                    <a:pt x="1189" y="4843"/>
                    <a:pt x="1885" y="2697"/>
                  </a:cubicBezTo>
                  <a:cubicBezTo>
                    <a:pt x="2233" y="1653"/>
                    <a:pt x="2523" y="755"/>
                    <a:pt x="2465"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1730518" y="1953792"/>
              <a:ext cx="498923" cy="558155"/>
            </a:xfrm>
            <a:custGeom>
              <a:avLst/>
              <a:gdLst/>
              <a:ahLst/>
              <a:cxnLst/>
              <a:rect l="l" t="t" r="r" b="b"/>
              <a:pathLst>
                <a:path w="6090" h="6813" extrusionOk="0">
                  <a:moveTo>
                    <a:pt x="2507" y="0"/>
                  </a:moveTo>
                  <a:cubicBezTo>
                    <a:pt x="2503" y="0"/>
                    <a:pt x="2498" y="0"/>
                    <a:pt x="2494" y="1"/>
                  </a:cubicBezTo>
                  <a:cubicBezTo>
                    <a:pt x="1827" y="59"/>
                    <a:pt x="0" y="1509"/>
                    <a:pt x="3045" y="6699"/>
                  </a:cubicBezTo>
                  <a:cubicBezTo>
                    <a:pt x="3092" y="6778"/>
                    <a:pt x="3184" y="6812"/>
                    <a:pt x="3307" y="6812"/>
                  </a:cubicBezTo>
                  <a:cubicBezTo>
                    <a:pt x="4081" y="6812"/>
                    <a:pt x="6089" y="5452"/>
                    <a:pt x="6089" y="5452"/>
                  </a:cubicBezTo>
                  <a:cubicBezTo>
                    <a:pt x="5196" y="4415"/>
                    <a:pt x="3215" y="0"/>
                    <a:pt x="2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1749524" y="1953792"/>
              <a:ext cx="418145" cy="580602"/>
            </a:xfrm>
            <a:custGeom>
              <a:avLst/>
              <a:gdLst/>
              <a:ahLst/>
              <a:cxnLst/>
              <a:rect l="l" t="t" r="r" b="b"/>
              <a:pathLst>
                <a:path w="5104" h="7087" extrusionOk="0">
                  <a:moveTo>
                    <a:pt x="1943" y="1"/>
                  </a:moveTo>
                  <a:lnTo>
                    <a:pt x="1943" y="1"/>
                  </a:lnTo>
                  <a:cubicBezTo>
                    <a:pt x="1160" y="465"/>
                    <a:pt x="0" y="2465"/>
                    <a:pt x="2639" y="7018"/>
                  </a:cubicBezTo>
                  <a:cubicBezTo>
                    <a:pt x="2667" y="7065"/>
                    <a:pt x="2731" y="7086"/>
                    <a:pt x="2822" y="7086"/>
                  </a:cubicBezTo>
                  <a:cubicBezTo>
                    <a:pt x="3287" y="7086"/>
                    <a:pt x="4448" y="6536"/>
                    <a:pt x="5103" y="6148"/>
                  </a:cubicBezTo>
                  <a:cubicBezTo>
                    <a:pt x="4001" y="6032"/>
                    <a:pt x="3219" y="4727"/>
                    <a:pt x="2726" y="3451"/>
                  </a:cubicBezTo>
                  <a:cubicBezTo>
                    <a:pt x="2262" y="2349"/>
                    <a:pt x="2001" y="1190"/>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1431166" y="3136789"/>
              <a:ext cx="92739" cy="765016"/>
            </a:xfrm>
            <a:custGeom>
              <a:avLst/>
              <a:gdLst/>
              <a:ahLst/>
              <a:cxnLst/>
              <a:rect l="l" t="t" r="r" b="b"/>
              <a:pathLst>
                <a:path w="1132" h="9338" extrusionOk="0">
                  <a:moveTo>
                    <a:pt x="1" y="0"/>
                  </a:moveTo>
                  <a:lnTo>
                    <a:pt x="784" y="9337"/>
                  </a:lnTo>
                  <a:lnTo>
                    <a:pt x="1132" y="9337"/>
                  </a:lnTo>
                  <a:lnTo>
                    <a:pt x="1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1865857" y="3136789"/>
              <a:ext cx="90363" cy="765016"/>
            </a:xfrm>
            <a:custGeom>
              <a:avLst/>
              <a:gdLst/>
              <a:ahLst/>
              <a:cxnLst/>
              <a:rect l="l" t="t" r="r" b="b"/>
              <a:pathLst>
                <a:path w="1103" h="9338" extrusionOk="0">
                  <a:moveTo>
                    <a:pt x="1" y="0"/>
                  </a:moveTo>
                  <a:lnTo>
                    <a:pt x="784" y="9337"/>
                  </a:lnTo>
                  <a:lnTo>
                    <a:pt x="1103" y="9337"/>
                  </a:lnTo>
                  <a:lnTo>
                    <a:pt x="1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139075" y="2614190"/>
              <a:ext cx="118873" cy="1287615"/>
            </a:xfrm>
            <a:custGeom>
              <a:avLst/>
              <a:gdLst/>
              <a:ahLst/>
              <a:cxnLst/>
              <a:rect l="l" t="t" r="r" b="b"/>
              <a:pathLst>
                <a:path w="1451" h="15717" extrusionOk="0">
                  <a:moveTo>
                    <a:pt x="0" y="0"/>
                  </a:moveTo>
                  <a:lnTo>
                    <a:pt x="1131" y="15716"/>
                  </a:lnTo>
                  <a:lnTo>
                    <a:pt x="1450" y="15716"/>
                  </a:lnTo>
                  <a:lnTo>
                    <a:pt x="1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1870609" y="2566673"/>
              <a:ext cx="1888617" cy="778124"/>
            </a:xfrm>
            <a:custGeom>
              <a:avLst/>
              <a:gdLst/>
              <a:ahLst/>
              <a:cxnLst/>
              <a:rect l="l" t="t" r="r" b="b"/>
              <a:pathLst>
                <a:path w="23053" h="9498" extrusionOk="0">
                  <a:moveTo>
                    <a:pt x="610" y="1"/>
                  </a:moveTo>
                  <a:lnTo>
                    <a:pt x="1" y="9250"/>
                  </a:lnTo>
                  <a:cubicBezTo>
                    <a:pt x="582" y="9386"/>
                    <a:pt x="1158" y="9442"/>
                    <a:pt x="1733" y="9442"/>
                  </a:cubicBezTo>
                  <a:cubicBezTo>
                    <a:pt x="4536" y="9442"/>
                    <a:pt x="7301" y="8102"/>
                    <a:pt x="10368" y="8102"/>
                  </a:cubicBezTo>
                  <a:cubicBezTo>
                    <a:pt x="10564" y="8102"/>
                    <a:pt x="10762" y="8108"/>
                    <a:pt x="10961" y="8119"/>
                  </a:cubicBezTo>
                  <a:cubicBezTo>
                    <a:pt x="13901" y="8283"/>
                    <a:pt x="17610" y="9497"/>
                    <a:pt x="20821" y="9497"/>
                  </a:cubicBezTo>
                  <a:cubicBezTo>
                    <a:pt x="21600" y="9497"/>
                    <a:pt x="22350" y="9426"/>
                    <a:pt x="23052" y="9250"/>
                  </a:cubicBezTo>
                  <a:lnTo>
                    <a:pt x="224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775711" y="2796227"/>
              <a:ext cx="667525" cy="542589"/>
            </a:xfrm>
            <a:custGeom>
              <a:avLst/>
              <a:gdLst/>
              <a:ahLst/>
              <a:cxnLst/>
              <a:rect l="l" t="t" r="r" b="b"/>
              <a:pathLst>
                <a:path w="8148" h="6623" extrusionOk="0">
                  <a:moveTo>
                    <a:pt x="2830" y="1"/>
                  </a:moveTo>
                  <a:cubicBezTo>
                    <a:pt x="2586" y="1"/>
                    <a:pt x="2348" y="61"/>
                    <a:pt x="2117" y="185"/>
                  </a:cubicBezTo>
                  <a:cubicBezTo>
                    <a:pt x="928" y="823"/>
                    <a:pt x="0" y="2940"/>
                    <a:pt x="841" y="5404"/>
                  </a:cubicBezTo>
                  <a:cubicBezTo>
                    <a:pt x="3103" y="5665"/>
                    <a:pt x="5712" y="6361"/>
                    <a:pt x="8148" y="6622"/>
                  </a:cubicBezTo>
                  <a:cubicBezTo>
                    <a:pt x="7916" y="5926"/>
                    <a:pt x="7597" y="5230"/>
                    <a:pt x="7249" y="4592"/>
                  </a:cubicBezTo>
                  <a:cubicBezTo>
                    <a:pt x="5703" y="1819"/>
                    <a:pt x="4177" y="1"/>
                    <a:pt x="2830" y="1"/>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1870609" y="2566673"/>
              <a:ext cx="653352" cy="773044"/>
            </a:xfrm>
            <a:custGeom>
              <a:avLst/>
              <a:gdLst/>
              <a:ahLst/>
              <a:cxnLst/>
              <a:rect l="l" t="t" r="r" b="b"/>
              <a:pathLst>
                <a:path w="7975" h="9436" extrusionOk="0">
                  <a:moveTo>
                    <a:pt x="610" y="1"/>
                  </a:moveTo>
                  <a:lnTo>
                    <a:pt x="1" y="9250"/>
                  </a:lnTo>
                  <a:cubicBezTo>
                    <a:pt x="574" y="9381"/>
                    <a:pt x="1143" y="9436"/>
                    <a:pt x="1709" y="9436"/>
                  </a:cubicBezTo>
                  <a:cubicBezTo>
                    <a:pt x="3775" y="9436"/>
                    <a:pt x="5812" y="8709"/>
                    <a:pt x="7975" y="8322"/>
                  </a:cubicBezTo>
                  <a:lnTo>
                    <a:pt x="7627" y="1"/>
                  </a:ln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1880112" y="3004808"/>
              <a:ext cx="1867235" cy="163195"/>
            </a:xfrm>
            <a:custGeom>
              <a:avLst/>
              <a:gdLst/>
              <a:ahLst/>
              <a:cxnLst/>
              <a:rect l="l" t="t" r="r" b="b"/>
              <a:pathLst>
                <a:path w="22792" h="1992" extrusionOk="0">
                  <a:moveTo>
                    <a:pt x="10177" y="0"/>
                  </a:moveTo>
                  <a:cubicBezTo>
                    <a:pt x="7083" y="0"/>
                    <a:pt x="4273" y="1130"/>
                    <a:pt x="1438" y="1130"/>
                  </a:cubicBezTo>
                  <a:cubicBezTo>
                    <a:pt x="979" y="1130"/>
                    <a:pt x="520" y="1100"/>
                    <a:pt x="59" y="1032"/>
                  </a:cubicBezTo>
                  <a:lnTo>
                    <a:pt x="1" y="1843"/>
                  </a:lnTo>
                  <a:cubicBezTo>
                    <a:pt x="485" y="1918"/>
                    <a:pt x="966" y="1950"/>
                    <a:pt x="1446" y="1950"/>
                  </a:cubicBezTo>
                  <a:cubicBezTo>
                    <a:pt x="4305" y="1950"/>
                    <a:pt x="7109" y="812"/>
                    <a:pt x="10212" y="812"/>
                  </a:cubicBezTo>
                  <a:cubicBezTo>
                    <a:pt x="10421" y="812"/>
                    <a:pt x="10632" y="818"/>
                    <a:pt x="10845" y="829"/>
                  </a:cubicBezTo>
                  <a:cubicBezTo>
                    <a:pt x="13823" y="973"/>
                    <a:pt x="17576" y="1992"/>
                    <a:pt x="20837" y="1992"/>
                  </a:cubicBezTo>
                  <a:cubicBezTo>
                    <a:pt x="21513" y="1992"/>
                    <a:pt x="22169" y="1948"/>
                    <a:pt x="22791" y="1843"/>
                  </a:cubicBezTo>
                  <a:lnTo>
                    <a:pt x="22733" y="1032"/>
                  </a:lnTo>
                  <a:cubicBezTo>
                    <a:pt x="22111" y="1136"/>
                    <a:pt x="21456" y="1180"/>
                    <a:pt x="20781" y="1180"/>
                  </a:cubicBezTo>
                  <a:cubicBezTo>
                    <a:pt x="17527" y="1180"/>
                    <a:pt x="13794" y="161"/>
                    <a:pt x="10816" y="17"/>
                  </a:cubicBezTo>
                  <a:cubicBezTo>
                    <a:pt x="10602" y="5"/>
                    <a:pt x="10389" y="0"/>
                    <a:pt x="10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1870609" y="3185207"/>
              <a:ext cx="1888617" cy="159590"/>
            </a:xfrm>
            <a:custGeom>
              <a:avLst/>
              <a:gdLst/>
              <a:ahLst/>
              <a:cxnLst/>
              <a:rect l="l" t="t" r="r" b="b"/>
              <a:pathLst>
                <a:path w="23053" h="1948" extrusionOk="0">
                  <a:moveTo>
                    <a:pt x="10365" y="1"/>
                  </a:moveTo>
                  <a:cubicBezTo>
                    <a:pt x="7310" y="1"/>
                    <a:pt x="4541" y="1332"/>
                    <a:pt x="1731" y="1332"/>
                  </a:cubicBezTo>
                  <a:cubicBezTo>
                    <a:pt x="1166" y="1332"/>
                    <a:pt x="600" y="1278"/>
                    <a:pt x="30" y="1149"/>
                  </a:cubicBezTo>
                  <a:lnTo>
                    <a:pt x="1" y="1700"/>
                  </a:lnTo>
                  <a:cubicBezTo>
                    <a:pt x="582" y="1836"/>
                    <a:pt x="1158" y="1892"/>
                    <a:pt x="1733" y="1892"/>
                  </a:cubicBezTo>
                  <a:cubicBezTo>
                    <a:pt x="4536" y="1892"/>
                    <a:pt x="7301" y="552"/>
                    <a:pt x="10368" y="552"/>
                  </a:cubicBezTo>
                  <a:cubicBezTo>
                    <a:pt x="10564" y="552"/>
                    <a:pt x="10762" y="558"/>
                    <a:pt x="10961" y="569"/>
                  </a:cubicBezTo>
                  <a:cubicBezTo>
                    <a:pt x="13901" y="733"/>
                    <a:pt x="17610" y="1947"/>
                    <a:pt x="20821" y="1947"/>
                  </a:cubicBezTo>
                  <a:cubicBezTo>
                    <a:pt x="21600" y="1947"/>
                    <a:pt x="22350" y="1876"/>
                    <a:pt x="23052" y="1700"/>
                  </a:cubicBezTo>
                  <a:lnTo>
                    <a:pt x="23023" y="1149"/>
                  </a:lnTo>
                  <a:cubicBezTo>
                    <a:pt x="22330" y="1317"/>
                    <a:pt x="21592" y="1385"/>
                    <a:pt x="20826" y="1385"/>
                  </a:cubicBezTo>
                  <a:cubicBezTo>
                    <a:pt x="17616" y="1385"/>
                    <a:pt x="13910" y="182"/>
                    <a:pt x="10961" y="18"/>
                  </a:cubicBezTo>
                  <a:cubicBezTo>
                    <a:pt x="10761" y="7"/>
                    <a:pt x="10562" y="1"/>
                    <a:pt x="10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1987023" y="1241699"/>
              <a:ext cx="546440" cy="562579"/>
            </a:xfrm>
            <a:custGeom>
              <a:avLst/>
              <a:gdLst/>
              <a:ahLst/>
              <a:cxnLst/>
              <a:rect l="l" t="t" r="r" b="b"/>
              <a:pathLst>
                <a:path w="6670" h="6867" extrusionOk="0">
                  <a:moveTo>
                    <a:pt x="4731" y="0"/>
                  </a:moveTo>
                  <a:cubicBezTo>
                    <a:pt x="4021" y="0"/>
                    <a:pt x="3741" y="980"/>
                    <a:pt x="3741" y="980"/>
                  </a:cubicBezTo>
                  <a:cubicBezTo>
                    <a:pt x="3549" y="903"/>
                    <a:pt x="3350" y="866"/>
                    <a:pt x="3152" y="866"/>
                  </a:cubicBezTo>
                  <a:cubicBezTo>
                    <a:pt x="2901" y="866"/>
                    <a:pt x="2650" y="925"/>
                    <a:pt x="2407" y="1038"/>
                  </a:cubicBezTo>
                  <a:cubicBezTo>
                    <a:pt x="1827" y="1357"/>
                    <a:pt x="2204" y="2227"/>
                    <a:pt x="2204" y="2227"/>
                  </a:cubicBezTo>
                  <a:cubicBezTo>
                    <a:pt x="2096" y="2166"/>
                    <a:pt x="1972" y="2136"/>
                    <a:pt x="1845" y="2136"/>
                  </a:cubicBezTo>
                  <a:cubicBezTo>
                    <a:pt x="1668" y="2136"/>
                    <a:pt x="1487" y="2195"/>
                    <a:pt x="1334" y="2314"/>
                  </a:cubicBezTo>
                  <a:cubicBezTo>
                    <a:pt x="986" y="2575"/>
                    <a:pt x="755" y="2952"/>
                    <a:pt x="668" y="3387"/>
                  </a:cubicBezTo>
                  <a:cubicBezTo>
                    <a:pt x="407" y="3416"/>
                    <a:pt x="204" y="3561"/>
                    <a:pt x="117" y="3822"/>
                  </a:cubicBezTo>
                  <a:cubicBezTo>
                    <a:pt x="1" y="4227"/>
                    <a:pt x="1247" y="5271"/>
                    <a:pt x="1392" y="6866"/>
                  </a:cubicBezTo>
                  <a:lnTo>
                    <a:pt x="4930" y="6228"/>
                  </a:lnTo>
                  <a:cubicBezTo>
                    <a:pt x="4930" y="6228"/>
                    <a:pt x="6380" y="4952"/>
                    <a:pt x="6583" y="3822"/>
                  </a:cubicBezTo>
                  <a:cubicBezTo>
                    <a:pt x="6670" y="3155"/>
                    <a:pt x="6409" y="2517"/>
                    <a:pt x="5887" y="2111"/>
                  </a:cubicBezTo>
                  <a:cubicBezTo>
                    <a:pt x="5887" y="2111"/>
                    <a:pt x="6293" y="719"/>
                    <a:pt x="5220" y="139"/>
                  </a:cubicBezTo>
                  <a:cubicBezTo>
                    <a:pt x="5038" y="41"/>
                    <a:pt x="4875" y="0"/>
                    <a:pt x="4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1987023" y="1333783"/>
              <a:ext cx="434776" cy="470495"/>
            </a:xfrm>
            <a:custGeom>
              <a:avLst/>
              <a:gdLst/>
              <a:ahLst/>
              <a:cxnLst/>
              <a:rect l="l" t="t" r="r" b="b"/>
              <a:pathLst>
                <a:path w="5307" h="5743" extrusionOk="0">
                  <a:moveTo>
                    <a:pt x="2320" y="1"/>
                  </a:moveTo>
                  <a:cubicBezTo>
                    <a:pt x="1885" y="349"/>
                    <a:pt x="2204" y="1132"/>
                    <a:pt x="2204" y="1132"/>
                  </a:cubicBezTo>
                  <a:cubicBezTo>
                    <a:pt x="2089" y="1055"/>
                    <a:pt x="1956" y="1018"/>
                    <a:pt x="1822" y="1018"/>
                  </a:cubicBezTo>
                  <a:cubicBezTo>
                    <a:pt x="1652" y="1018"/>
                    <a:pt x="1480" y="1077"/>
                    <a:pt x="1334" y="1190"/>
                  </a:cubicBezTo>
                  <a:cubicBezTo>
                    <a:pt x="986" y="1480"/>
                    <a:pt x="755" y="1857"/>
                    <a:pt x="668" y="2292"/>
                  </a:cubicBezTo>
                  <a:cubicBezTo>
                    <a:pt x="407" y="2292"/>
                    <a:pt x="204" y="2466"/>
                    <a:pt x="117" y="2698"/>
                  </a:cubicBezTo>
                  <a:cubicBezTo>
                    <a:pt x="1" y="3103"/>
                    <a:pt x="1276" y="4147"/>
                    <a:pt x="1392" y="5742"/>
                  </a:cubicBezTo>
                  <a:lnTo>
                    <a:pt x="4930" y="5104"/>
                  </a:lnTo>
                  <a:cubicBezTo>
                    <a:pt x="4930" y="5104"/>
                    <a:pt x="5104" y="4959"/>
                    <a:pt x="5307" y="4756"/>
                  </a:cubicBezTo>
                  <a:cubicBezTo>
                    <a:pt x="4263" y="4553"/>
                    <a:pt x="3132" y="3335"/>
                    <a:pt x="2610" y="1625"/>
                  </a:cubicBezTo>
                  <a:cubicBezTo>
                    <a:pt x="2436" y="1103"/>
                    <a:pt x="2349" y="552"/>
                    <a:pt x="2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1842099" y="1853188"/>
              <a:ext cx="539312" cy="224393"/>
            </a:xfrm>
            <a:custGeom>
              <a:avLst/>
              <a:gdLst/>
              <a:ahLst/>
              <a:cxnLst/>
              <a:rect l="l" t="t" r="r" b="b"/>
              <a:pathLst>
                <a:path w="6583" h="2739" extrusionOk="0">
                  <a:moveTo>
                    <a:pt x="4039" y="0"/>
                  </a:moveTo>
                  <a:cubicBezTo>
                    <a:pt x="3280" y="0"/>
                    <a:pt x="1392" y="774"/>
                    <a:pt x="523" y="1345"/>
                  </a:cubicBezTo>
                  <a:cubicBezTo>
                    <a:pt x="320" y="1519"/>
                    <a:pt x="146" y="1722"/>
                    <a:pt x="1" y="1983"/>
                  </a:cubicBezTo>
                  <a:cubicBezTo>
                    <a:pt x="910" y="2478"/>
                    <a:pt x="1949" y="2739"/>
                    <a:pt x="2996" y="2739"/>
                  </a:cubicBezTo>
                  <a:cubicBezTo>
                    <a:pt x="3051" y="2739"/>
                    <a:pt x="3106" y="2738"/>
                    <a:pt x="3161" y="2737"/>
                  </a:cubicBezTo>
                  <a:cubicBezTo>
                    <a:pt x="4611" y="2737"/>
                    <a:pt x="5916" y="2331"/>
                    <a:pt x="6583" y="1751"/>
                  </a:cubicBezTo>
                  <a:cubicBezTo>
                    <a:pt x="6583" y="1751"/>
                    <a:pt x="6583" y="1722"/>
                    <a:pt x="6554" y="1722"/>
                  </a:cubicBezTo>
                  <a:cubicBezTo>
                    <a:pt x="6206" y="1374"/>
                    <a:pt x="4814" y="127"/>
                    <a:pt x="4176" y="11"/>
                  </a:cubicBezTo>
                  <a:cubicBezTo>
                    <a:pt x="4136" y="4"/>
                    <a:pt x="4090" y="0"/>
                    <a:pt x="4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051170" y="1683030"/>
              <a:ext cx="304106" cy="322375"/>
            </a:xfrm>
            <a:custGeom>
              <a:avLst/>
              <a:gdLst/>
              <a:ahLst/>
              <a:cxnLst/>
              <a:rect l="l" t="t" r="r" b="b"/>
              <a:pathLst>
                <a:path w="3712" h="3935" extrusionOk="0">
                  <a:moveTo>
                    <a:pt x="1276" y="0"/>
                  </a:moveTo>
                  <a:cubicBezTo>
                    <a:pt x="1276" y="0"/>
                    <a:pt x="580" y="1769"/>
                    <a:pt x="1" y="2436"/>
                  </a:cubicBezTo>
                  <a:cubicBezTo>
                    <a:pt x="307" y="3387"/>
                    <a:pt x="1214" y="3935"/>
                    <a:pt x="1993" y="3935"/>
                  </a:cubicBezTo>
                  <a:cubicBezTo>
                    <a:pt x="2616" y="3935"/>
                    <a:pt x="3158" y="3585"/>
                    <a:pt x="3248" y="2813"/>
                  </a:cubicBezTo>
                  <a:lnTo>
                    <a:pt x="3712" y="348"/>
                  </a:lnTo>
                  <a:lnTo>
                    <a:pt x="1276" y="0"/>
                  </a:lnTo>
                  <a:close/>
                </a:path>
              </a:pathLst>
            </a:custGeom>
            <a:solidFill>
              <a:srgbClr val="CE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044043" y="1854007"/>
              <a:ext cx="277972" cy="152217"/>
            </a:xfrm>
            <a:custGeom>
              <a:avLst/>
              <a:gdLst/>
              <a:ahLst/>
              <a:cxnLst/>
              <a:rect l="l" t="t" r="r" b="b"/>
              <a:pathLst>
                <a:path w="3393" h="1858" extrusionOk="0">
                  <a:moveTo>
                    <a:pt x="348" y="1"/>
                  </a:moveTo>
                  <a:cubicBezTo>
                    <a:pt x="232" y="88"/>
                    <a:pt x="88" y="291"/>
                    <a:pt x="1" y="407"/>
                  </a:cubicBezTo>
                  <a:cubicBezTo>
                    <a:pt x="290" y="1325"/>
                    <a:pt x="1233" y="1858"/>
                    <a:pt x="2053" y="1858"/>
                  </a:cubicBezTo>
                  <a:cubicBezTo>
                    <a:pt x="2711" y="1858"/>
                    <a:pt x="3290" y="1516"/>
                    <a:pt x="3393" y="755"/>
                  </a:cubicBezTo>
                  <a:lnTo>
                    <a:pt x="3393" y="755"/>
                  </a:lnTo>
                  <a:cubicBezTo>
                    <a:pt x="3154" y="1124"/>
                    <a:pt x="2749" y="1294"/>
                    <a:pt x="2306" y="1294"/>
                  </a:cubicBezTo>
                  <a:cubicBezTo>
                    <a:pt x="1563" y="1294"/>
                    <a:pt x="711" y="818"/>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136700" y="1491980"/>
              <a:ext cx="318361" cy="513096"/>
            </a:xfrm>
            <a:custGeom>
              <a:avLst/>
              <a:gdLst/>
              <a:ahLst/>
              <a:cxnLst/>
              <a:rect l="l" t="t" r="r" b="b"/>
              <a:pathLst>
                <a:path w="3886" h="6263" extrusionOk="0">
                  <a:moveTo>
                    <a:pt x="1947" y="0"/>
                  </a:moveTo>
                  <a:cubicBezTo>
                    <a:pt x="1273" y="0"/>
                    <a:pt x="644" y="52"/>
                    <a:pt x="551" y="158"/>
                  </a:cubicBezTo>
                  <a:cubicBezTo>
                    <a:pt x="348" y="419"/>
                    <a:pt x="0" y="5000"/>
                    <a:pt x="174" y="5725"/>
                  </a:cubicBezTo>
                  <a:cubicBezTo>
                    <a:pt x="223" y="5848"/>
                    <a:pt x="1772" y="6262"/>
                    <a:pt x="2437" y="6262"/>
                  </a:cubicBezTo>
                  <a:cubicBezTo>
                    <a:pt x="2557" y="6262"/>
                    <a:pt x="2648" y="6249"/>
                    <a:pt x="2697" y="6218"/>
                  </a:cubicBezTo>
                  <a:cubicBezTo>
                    <a:pt x="3074" y="5986"/>
                    <a:pt x="3886" y="506"/>
                    <a:pt x="3712" y="216"/>
                  </a:cubicBezTo>
                  <a:cubicBezTo>
                    <a:pt x="3617" y="74"/>
                    <a:pt x="2750" y="0"/>
                    <a:pt x="1947"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162833" y="1491980"/>
              <a:ext cx="280347" cy="162621"/>
            </a:xfrm>
            <a:custGeom>
              <a:avLst/>
              <a:gdLst/>
              <a:ahLst/>
              <a:cxnLst/>
              <a:rect l="l" t="t" r="r" b="b"/>
              <a:pathLst>
                <a:path w="3422" h="1985" extrusionOk="0">
                  <a:moveTo>
                    <a:pt x="1616" y="0"/>
                  </a:moveTo>
                  <a:cubicBezTo>
                    <a:pt x="940" y="0"/>
                    <a:pt x="312" y="52"/>
                    <a:pt x="232" y="158"/>
                  </a:cubicBezTo>
                  <a:cubicBezTo>
                    <a:pt x="87" y="593"/>
                    <a:pt x="29" y="1027"/>
                    <a:pt x="0" y="1462"/>
                  </a:cubicBezTo>
                  <a:cubicBezTo>
                    <a:pt x="145" y="1607"/>
                    <a:pt x="290" y="1752"/>
                    <a:pt x="435" y="1897"/>
                  </a:cubicBezTo>
                  <a:cubicBezTo>
                    <a:pt x="486" y="1901"/>
                    <a:pt x="537" y="1903"/>
                    <a:pt x="587" y="1903"/>
                  </a:cubicBezTo>
                  <a:cubicBezTo>
                    <a:pt x="1609" y="1903"/>
                    <a:pt x="2494" y="1114"/>
                    <a:pt x="2550" y="1114"/>
                  </a:cubicBezTo>
                  <a:cubicBezTo>
                    <a:pt x="2551" y="1114"/>
                    <a:pt x="2551" y="1114"/>
                    <a:pt x="2552" y="1114"/>
                  </a:cubicBezTo>
                  <a:cubicBezTo>
                    <a:pt x="2784" y="1172"/>
                    <a:pt x="2929" y="1897"/>
                    <a:pt x="3277" y="1984"/>
                  </a:cubicBezTo>
                  <a:cubicBezTo>
                    <a:pt x="3364" y="1404"/>
                    <a:pt x="3422" y="825"/>
                    <a:pt x="3393" y="216"/>
                  </a:cubicBezTo>
                  <a:cubicBezTo>
                    <a:pt x="3298" y="74"/>
                    <a:pt x="2423" y="0"/>
                    <a:pt x="1616" y="0"/>
                  </a:cubicBezTo>
                  <a:close/>
                </a:path>
              </a:pathLst>
            </a:custGeom>
            <a:solidFill>
              <a:srgbClr val="273734">
                <a:alpha val="2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107043" y="1459456"/>
              <a:ext cx="131899" cy="302057"/>
            </a:xfrm>
            <a:custGeom>
              <a:avLst/>
              <a:gdLst/>
              <a:ahLst/>
              <a:cxnLst/>
              <a:rect l="l" t="t" r="r" b="b"/>
              <a:pathLst>
                <a:path w="1610" h="3687" extrusionOk="0">
                  <a:moveTo>
                    <a:pt x="757" y="1"/>
                  </a:moveTo>
                  <a:cubicBezTo>
                    <a:pt x="0" y="1"/>
                    <a:pt x="420" y="3222"/>
                    <a:pt x="420" y="3222"/>
                  </a:cubicBezTo>
                  <a:lnTo>
                    <a:pt x="1058" y="3686"/>
                  </a:lnTo>
                  <a:cubicBezTo>
                    <a:pt x="1058" y="3686"/>
                    <a:pt x="1609" y="120"/>
                    <a:pt x="797" y="4"/>
                  </a:cubicBezTo>
                  <a:cubicBezTo>
                    <a:pt x="783" y="2"/>
                    <a:pt x="770"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079680" y="1540480"/>
              <a:ext cx="111746" cy="211530"/>
            </a:xfrm>
            <a:custGeom>
              <a:avLst/>
              <a:gdLst/>
              <a:ahLst/>
              <a:cxnLst/>
              <a:rect l="l" t="t" r="r" b="b"/>
              <a:pathLst>
                <a:path w="1364" h="2582" extrusionOk="0">
                  <a:moveTo>
                    <a:pt x="1044" y="1"/>
                  </a:moveTo>
                  <a:cubicBezTo>
                    <a:pt x="551" y="667"/>
                    <a:pt x="203" y="1421"/>
                    <a:pt x="0" y="2233"/>
                  </a:cubicBezTo>
                  <a:lnTo>
                    <a:pt x="116" y="2581"/>
                  </a:lnTo>
                  <a:cubicBezTo>
                    <a:pt x="261" y="1566"/>
                    <a:pt x="1363" y="291"/>
                    <a:pt x="1363" y="291"/>
                  </a:cubicBezTo>
                  <a:lnTo>
                    <a:pt x="10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070177" y="1629041"/>
              <a:ext cx="111746" cy="141976"/>
            </a:xfrm>
            <a:custGeom>
              <a:avLst/>
              <a:gdLst/>
              <a:ahLst/>
              <a:cxnLst/>
              <a:rect l="l" t="t" r="r" b="b"/>
              <a:pathLst>
                <a:path w="1364" h="1733" extrusionOk="0">
                  <a:moveTo>
                    <a:pt x="642" y="1"/>
                  </a:moveTo>
                  <a:cubicBezTo>
                    <a:pt x="563" y="1"/>
                    <a:pt x="483" y="25"/>
                    <a:pt x="406" y="79"/>
                  </a:cubicBezTo>
                  <a:cubicBezTo>
                    <a:pt x="0" y="369"/>
                    <a:pt x="464" y="1413"/>
                    <a:pt x="1102" y="1732"/>
                  </a:cubicBezTo>
                  <a:cubicBezTo>
                    <a:pt x="1247" y="1442"/>
                    <a:pt x="1334" y="1094"/>
                    <a:pt x="1363" y="746"/>
                  </a:cubicBezTo>
                  <a:cubicBezTo>
                    <a:pt x="1316" y="440"/>
                    <a:pt x="983" y="1"/>
                    <a:pt x="642"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096311" y="1657961"/>
              <a:ext cx="68981" cy="89298"/>
            </a:xfrm>
            <a:custGeom>
              <a:avLst/>
              <a:gdLst/>
              <a:ahLst/>
              <a:cxnLst/>
              <a:rect l="l" t="t" r="r" b="b"/>
              <a:pathLst>
                <a:path w="842" h="1090" extrusionOk="0">
                  <a:moveTo>
                    <a:pt x="402" y="1"/>
                  </a:moveTo>
                  <a:cubicBezTo>
                    <a:pt x="355" y="1"/>
                    <a:pt x="308" y="14"/>
                    <a:pt x="261" y="45"/>
                  </a:cubicBezTo>
                  <a:cubicBezTo>
                    <a:pt x="0" y="219"/>
                    <a:pt x="290" y="886"/>
                    <a:pt x="696" y="1089"/>
                  </a:cubicBezTo>
                  <a:cubicBezTo>
                    <a:pt x="783" y="886"/>
                    <a:pt x="841" y="683"/>
                    <a:pt x="841" y="480"/>
                  </a:cubicBezTo>
                  <a:cubicBezTo>
                    <a:pt x="817" y="290"/>
                    <a:pt x="617"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120069" y="1701545"/>
              <a:ext cx="42847" cy="52842"/>
            </a:xfrm>
            <a:custGeom>
              <a:avLst/>
              <a:gdLst/>
              <a:ahLst/>
              <a:cxnLst/>
              <a:rect l="l" t="t" r="r" b="b"/>
              <a:pathLst>
                <a:path w="523" h="645" extrusionOk="0">
                  <a:moveTo>
                    <a:pt x="238" y="1"/>
                  </a:moveTo>
                  <a:cubicBezTo>
                    <a:pt x="207" y="1"/>
                    <a:pt x="175" y="11"/>
                    <a:pt x="145" y="35"/>
                  </a:cubicBezTo>
                  <a:cubicBezTo>
                    <a:pt x="0" y="122"/>
                    <a:pt x="174" y="528"/>
                    <a:pt x="406" y="644"/>
                  </a:cubicBezTo>
                  <a:cubicBezTo>
                    <a:pt x="464" y="528"/>
                    <a:pt x="493" y="383"/>
                    <a:pt x="522" y="267"/>
                  </a:cubicBezTo>
                  <a:cubicBezTo>
                    <a:pt x="476" y="152"/>
                    <a:pt x="357" y="1"/>
                    <a:pt x="238"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139075" y="1409892"/>
              <a:ext cx="382508" cy="211530"/>
            </a:xfrm>
            <a:custGeom>
              <a:avLst/>
              <a:gdLst/>
              <a:ahLst/>
              <a:cxnLst/>
              <a:rect l="l" t="t" r="r" b="b"/>
              <a:pathLst>
                <a:path w="4669" h="2582" extrusionOk="0">
                  <a:moveTo>
                    <a:pt x="2151" y="0"/>
                  </a:moveTo>
                  <a:cubicBezTo>
                    <a:pt x="1737" y="0"/>
                    <a:pt x="1324" y="59"/>
                    <a:pt x="928" y="174"/>
                  </a:cubicBezTo>
                  <a:cubicBezTo>
                    <a:pt x="638" y="261"/>
                    <a:pt x="406" y="406"/>
                    <a:pt x="232" y="609"/>
                  </a:cubicBezTo>
                  <a:cubicBezTo>
                    <a:pt x="29" y="928"/>
                    <a:pt x="0" y="1334"/>
                    <a:pt x="145" y="1682"/>
                  </a:cubicBezTo>
                  <a:cubicBezTo>
                    <a:pt x="319" y="1971"/>
                    <a:pt x="551" y="2261"/>
                    <a:pt x="812" y="2464"/>
                  </a:cubicBezTo>
                  <a:cubicBezTo>
                    <a:pt x="863" y="2468"/>
                    <a:pt x="914" y="2470"/>
                    <a:pt x="964" y="2470"/>
                  </a:cubicBezTo>
                  <a:cubicBezTo>
                    <a:pt x="1969" y="2470"/>
                    <a:pt x="2843" y="1708"/>
                    <a:pt x="2950" y="1708"/>
                  </a:cubicBezTo>
                  <a:cubicBezTo>
                    <a:pt x="2953" y="1708"/>
                    <a:pt x="2956" y="1709"/>
                    <a:pt x="2958" y="1711"/>
                  </a:cubicBezTo>
                  <a:cubicBezTo>
                    <a:pt x="3186" y="1768"/>
                    <a:pt x="3330" y="2581"/>
                    <a:pt x="3720" y="2581"/>
                  </a:cubicBezTo>
                  <a:cubicBezTo>
                    <a:pt x="3727" y="2581"/>
                    <a:pt x="3734" y="2581"/>
                    <a:pt x="3741" y="2580"/>
                  </a:cubicBezTo>
                  <a:cubicBezTo>
                    <a:pt x="4118" y="2580"/>
                    <a:pt x="4669" y="638"/>
                    <a:pt x="3712" y="290"/>
                  </a:cubicBezTo>
                  <a:cubicBezTo>
                    <a:pt x="3209" y="95"/>
                    <a:pt x="2678" y="0"/>
                    <a:pt x="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167585" y="1420706"/>
              <a:ext cx="334991" cy="181628"/>
            </a:xfrm>
            <a:custGeom>
              <a:avLst/>
              <a:gdLst/>
              <a:ahLst/>
              <a:cxnLst/>
              <a:rect l="l" t="t" r="r" b="b"/>
              <a:pathLst>
                <a:path w="4089" h="2217" extrusionOk="0">
                  <a:moveTo>
                    <a:pt x="1816" y="0"/>
                  </a:moveTo>
                  <a:cubicBezTo>
                    <a:pt x="1468" y="0"/>
                    <a:pt x="1121" y="44"/>
                    <a:pt x="783" y="129"/>
                  </a:cubicBezTo>
                  <a:cubicBezTo>
                    <a:pt x="551" y="187"/>
                    <a:pt x="348" y="332"/>
                    <a:pt x="203" y="506"/>
                  </a:cubicBezTo>
                  <a:cubicBezTo>
                    <a:pt x="29" y="767"/>
                    <a:pt x="0" y="1086"/>
                    <a:pt x="145" y="1376"/>
                  </a:cubicBezTo>
                  <a:cubicBezTo>
                    <a:pt x="290" y="1637"/>
                    <a:pt x="464" y="1868"/>
                    <a:pt x="696" y="2071"/>
                  </a:cubicBezTo>
                  <a:cubicBezTo>
                    <a:pt x="735" y="2074"/>
                    <a:pt x="774" y="2075"/>
                    <a:pt x="812" y="2075"/>
                  </a:cubicBezTo>
                  <a:cubicBezTo>
                    <a:pt x="1650" y="2075"/>
                    <a:pt x="2247" y="1488"/>
                    <a:pt x="2552" y="1405"/>
                  </a:cubicBezTo>
                  <a:cubicBezTo>
                    <a:pt x="2987" y="1492"/>
                    <a:pt x="3045" y="2216"/>
                    <a:pt x="3364" y="2216"/>
                  </a:cubicBezTo>
                  <a:cubicBezTo>
                    <a:pt x="3712" y="2216"/>
                    <a:pt x="4089" y="535"/>
                    <a:pt x="3248" y="274"/>
                  </a:cubicBezTo>
                  <a:cubicBezTo>
                    <a:pt x="2790" y="87"/>
                    <a:pt x="2304" y="0"/>
                    <a:pt x="18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1884864" y="2248394"/>
              <a:ext cx="59478" cy="61853"/>
            </a:xfrm>
            <a:custGeom>
              <a:avLst/>
              <a:gdLst/>
              <a:ahLst/>
              <a:cxnLst/>
              <a:rect l="l" t="t" r="r" b="b"/>
              <a:pathLst>
                <a:path w="726" h="755" extrusionOk="0">
                  <a:moveTo>
                    <a:pt x="262" y="0"/>
                  </a:moveTo>
                  <a:lnTo>
                    <a:pt x="233" y="261"/>
                  </a:lnTo>
                  <a:lnTo>
                    <a:pt x="1" y="406"/>
                  </a:lnTo>
                  <a:lnTo>
                    <a:pt x="233" y="493"/>
                  </a:lnTo>
                  <a:lnTo>
                    <a:pt x="291" y="754"/>
                  </a:lnTo>
                  <a:lnTo>
                    <a:pt x="465" y="551"/>
                  </a:lnTo>
                  <a:lnTo>
                    <a:pt x="726" y="609"/>
                  </a:lnTo>
                  <a:lnTo>
                    <a:pt x="610" y="377"/>
                  </a:lnTo>
                  <a:lnTo>
                    <a:pt x="726" y="145"/>
                  </a:lnTo>
                  <a:lnTo>
                    <a:pt x="465" y="203"/>
                  </a:lnTo>
                  <a:lnTo>
                    <a:pt x="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1830220" y="2481143"/>
              <a:ext cx="57102" cy="61853"/>
            </a:xfrm>
            <a:custGeom>
              <a:avLst/>
              <a:gdLst/>
              <a:ahLst/>
              <a:cxnLst/>
              <a:rect l="l" t="t" r="r" b="b"/>
              <a:pathLst>
                <a:path w="697" h="755" extrusionOk="0">
                  <a:moveTo>
                    <a:pt x="233" y="1"/>
                  </a:moveTo>
                  <a:lnTo>
                    <a:pt x="233" y="262"/>
                  </a:lnTo>
                  <a:lnTo>
                    <a:pt x="1" y="407"/>
                  </a:lnTo>
                  <a:lnTo>
                    <a:pt x="233" y="494"/>
                  </a:lnTo>
                  <a:lnTo>
                    <a:pt x="262" y="755"/>
                  </a:lnTo>
                  <a:lnTo>
                    <a:pt x="465" y="581"/>
                  </a:lnTo>
                  <a:lnTo>
                    <a:pt x="697" y="610"/>
                  </a:lnTo>
                  <a:lnTo>
                    <a:pt x="581" y="378"/>
                  </a:lnTo>
                  <a:lnTo>
                    <a:pt x="697" y="146"/>
                  </a:lnTo>
                  <a:lnTo>
                    <a:pt x="436" y="204"/>
                  </a:lnTo>
                  <a:lnTo>
                    <a:pt x="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1654492" y="2633196"/>
              <a:ext cx="57102" cy="66605"/>
            </a:xfrm>
            <a:custGeom>
              <a:avLst/>
              <a:gdLst/>
              <a:ahLst/>
              <a:cxnLst/>
              <a:rect l="l" t="t" r="r" b="b"/>
              <a:pathLst>
                <a:path w="697" h="813" extrusionOk="0">
                  <a:moveTo>
                    <a:pt x="290" y="0"/>
                  </a:moveTo>
                  <a:lnTo>
                    <a:pt x="232" y="290"/>
                  </a:lnTo>
                  <a:lnTo>
                    <a:pt x="0" y="435"/>
                  </a:lnTo>
                  <a:lnTo>
                    <a:pt x="203" y="551"/>
                  </a:lnTo>
                  <a:lnTo>
                    <a:pt x="203" y="812"/>
                  </a:lnTo>
                  <a:lnTo>
                    <a:pt x="406" y="638"/>
                  </a:lnTo>
                  <a:lnTo>
                    <a:pt x="638" y="667"/>
                  </a:lnTo>
                  <a:lnTo>
                    <a:pt x="551" y="406"/>
                  </a:lnTo>
                  <a:lnTo>
                    <a:pt x="696" y="174"/>
                  </a:lnTo>
                  <a:lnTo>
                    <a:pt x="435" y="203"/>
                  </a:lnTo>
                  <a:lnTo>
                    <a:pt x="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1801792" y="2732981"/>
              <a:ext cx="57020" cy="59478"/>
            </a:xfrm>
            <a:custGeom>
              <a:avLst/>
              <a:gdLst/>
              <a:ahLst/>
              <a:cxnLst/>
              <a:rect l="l" t="t" r="r" b="b"/>
              <a:pathLst>
                <a:path w="696" h="726" extrusionOk="0">
                  <a:moveTo>
                    <a:pt x="377" y="0"/>
                  </a:moveTo>
                  <a:lnTo>
                    <a:pt x="232" y="232"/>
                  </a:lnTo>
                  <a:lnTo>
                    <a:pt x="0" y="261"/>
                  </a:lnTo>
                  <a:lnTo>
                    <a:pt x="174" y="464"/>
                  </a:lnTo>
                  <a:lnTo>
                    <a:pt x="87" y="696"/>
                  </a:lnTo>
                  <a:lnTo>
                    <a:pt x="319" y="609"/>
                  </a:lnTo>
                  <a:lnTo>
                    <a:pt x="522" y="725"/>
                  </a:lnTo>
                  <a:lnTo>
                    <a:pt x="493" y="464"/>
                  </a:lnTo>
                  <a:lnTo>
                    <a:pt x="696" y="290"/>
                  </a:lnTo>
                  <a:lnTo>
                    <a:pt x="464" y="232"/>
                  </a:lnTo>
                  <a:lnTo>
                    <a:pt x="3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1737645" y="2291159"/>
              <a:ext cx="33343" cy="57020"/>
            </a:xfrm>
            <a:custGeom>
              <a:avLst/>
              <a:gdLst/>
              <a:ahLst/>
              <a:cxnLst/>
              <a:rect l="l" t="t" r="r" b="b"/>
              <a:pathLst>
                <a:path w="407" h="696" extrusionOk="0">
                  <a:moveTo>
                    <a:pt x="290" y="0"/>
                  </a:moveTo>
                  <a:lnTo>
                    <a:pt x="174" y="203"/>
                  </a:lnTo>
                  <a:lnTo>
                    <a:pt x="58" y="203"/>
                  </a:lnTo>
                  <a:lnTo>
                    <a:pt x="87" y="406"/>
                  </a:lnTo>
                  <a:lnTo>
                    <a:pt x="0" y="638"/>
                  </a:lnTo>
                  <a:lnTo>
                    <a:pt x="145" y="551"/>
                  </a:lnTo>
                  <a:lnTo>
                    <a:pt x="232" y="696"/>
                  </a:lnTo>
                  <a:lnTo>
                    <a:pt x="261" y="464"/>
                  </a:lnTo>
                  <a:lnTo>
                    <a:pt x="406" y="290"/>
                  </a:lnTo>
                  <a:lnTo>
                    <a:pt x="290" y="232"/>
                  </a:lnTo>
                  <a:lnTo>
                    <a:pt x="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134324" y="2058328"/>
              <a:ext cx="45223" cy="54726"/>
            </a:xfrm>
            <a:custGeom>
              <a:avLst/>
              <a:gdLst/>
              <a:ahLst/>
              <a:cxnLst/>
              <a:rect l="l" t="t" r="r" b="b"/>
              <a:pathLst>
                <a:path w="552" h="668" extrusionOk="0">
                  <a:moveTo>
                    <a:pt x="348" y="1"/>
                  </a:moveTo>
                  <a:lnTo>
                    <a:pt x="203" y="204"/>
                  </a:lnTo>
                  <a:lnTo>
                    <a:pt x="0" y="175"/>
                  </a:lnTo>
                  <a:lnTo>
                    <a:pt x="87" y="378"/>
                  </a:lnTo>
                  <a:lnTo>
                    <a:pt x="0" y="580"/>
                  </a:lnTo>
                  <a:lnTo>
                    <a:pt x="203" y="522"/>
                  </a:lnTo>
                  <a:lnTo>
                    <a:pt x="348" y="667"/>
                  </a:lnTo>
                  <a:lnTo>
                    <a:pt x="377" y="435"/>
                  </a:lnTo>
                  <a:lnTo>
                    <a:pt x="551" y="320"/>
                  </a:lnTo>
                  <a:lnTo>
                    <a:pt x="377" y="233"/>
                  </a:lnTo>
                  <a:lnTo>
                    <a:pt x="3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181840" y="2236515"/>
              <a:ext cx="47598" cy="54726"/>
            </a:xfrm>
            <a:custGeom>
              <a:avLst/>
              <a:gdLst/>
              <a:ahLst/>
              <a:cxnLst/>
              <a:rect l="l" t="t" r="r" b="b"/>
              <a:pathLst>
                <a:path w="581" h="668" extrusionOk="0">
                  <a:moveTo>
                    <a:pt x="348" y="0"/>
                  </a:moveTo>
                  <a:lnTo>
                    <a:pt x="203" y="203"/>
                  </a:lnTo>
                  <a:lnTo>
                    <a:pt x="0" y="174"/>
                  </a:lnTo>
                  <a:lnTo>
                    <a:pt x="87" y="377"/>
                  </a:lnTo>
                  <a:lnTo>
                    <a:pt x="0" y="580"/>
                  </a:lnTo>
                  <a:lnTo>
                    <a:pt x="203" y="522"/>
                  </a:lnTo>
                  <a:lnTo>
                    <a:pt x="348" y="667"/>
                  </a:lnTo>
                  <a:lnTo>
                    <a:pt x="377" y="435"/>
                  </a:lnTo>
                  <a:lnTo>
                    <a:pt x="580" y="319"/>
                  </a:lnTo>
                  <a:lnTo>
                    <a:pt x="377" y="232"/>
                  </a:lnTo>
                  <a:lnTo>
                    <a:pt x="3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305382" y="2032194"/>
              <a:ext cx="47517" cy="54726"/>
            </a:xfrm>
            <a:custGeom>
              <a:avLst/>
              <a:gdLst/>
              <a:ahLst/>
              <a:cxnLst/>
              <a:rect l="l" t="t" r="r" b="b"/>
              <a:pathLst>
                <a:path w="580" h="668" extrusionOk="0">
                  <a:moveTo>
                    <a:pt x="232" y="1"/>
                  </a:moveTo>
                  <a:lnTo>
                    <a:pt x="203" y="204"/>
                  </a:lnTo>
                  <a:lnTo>
                    <a:pt x="0" y="291"/>
                  </a:lnTo>
                  <a:lnTo>
                    <a:pt x="174" y="436"/>
                  </a:lnTo>
                  <a:lnTo>
                    <a:pt x="203" y="668"/>
                  </a:lnTo>
                  <a:lnTo>
                    <a:pt x="348" y="494"/>
                  </a:lnTo>
                  <a:lnTo>
                    <a:pt x="551" y="581"/>
                  </a:lnTo>
                  <a:lnTo>
                    <a:pt x="551" y="581"/>
                  </a:lnTo>
                  <a:lnTo>
                    <a:pt x="464" y="349"/>
                  </a:lnTo>
                  <a:lnTo>
                    <a:pt x="580" y="146"/>
                  </a:lnTo>
                  <a:lnTo>
                    <a:pt x="377" y="175"/>
                  </a:lnTo>
                  <a:lnTo>
                    <a:pt x="2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464480" y="2103469"/>
              <a:ext cx="47598" cy="54726"/>
            </a:xfrm>
            <a:custGeom>
              <a:avLst/>
              <a:gdLst/>
              <a:ahLst/>
              <a:cxnLst/>
              <a:rect l="l" t="t" r="r" b="b"/>
              <a:pathLst>
                <a:path w="581" h="668" extrusionOk="0">
                  <a:moveTo>
                    <a:pt x="233" y="0"/>
                  </a:moveTo>
                  <a:lnTo>
                    <a:pt x="204" y="232"/>
                  </a:lnTo>
                  <a:lnTo>
                    <a:pt x="1" y="319"/>
                  </a:lnTo>
                  <a:lnTo>
                    <a:pt x="175" y="435"/>
                  </a:lnTo>
                  <a:lnTo>
                    <a:pt x="204" y="667"/>
                  </a:lnTo>
                  <a:lnTo>
                    <a:pt x="349" y="522"/>
                  </a:lnTo>
                  <a:lnTo>
                    <a:pt x="552" y="580"/>
                  </a:lnTo>
                  <a:lnTo>
                    <a:pt x="465" y="377"/>
                  </a:lnTo>
                  <a:lnTo>
                    <a:pt x="581" y="174"/>
                  </a:lnTo>
                  <a:lnTo>
                    <a:pt x="378" y="174"/>
                  </a:lnTo>
                  <a:lnTo>
                    <a:pt x="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566639" y="2291159"/>
              <a:ext cx="49974" cy="47598"/>
            </a:xfrm>
            <a:custGeom>
              <a:avLst/>
              <a:gdLst/>
              <a:ahLst/>
              <a:cxnLst/>
              <a:rect l="l" t="t" r="r" b="b"/>
              <a:pathLst>
                <a:path w="610" h="581" extrusionOk="0">
                  <a:moveTo>
                    <a:pt x="145" y="0"/>
                  </a:moveTo>
                  <a:lnTo>
                    <a:pt x="145" y="203"/>
                  </a:lnTo>
                  <a:lnTo>
                    <a:pt x="1" y="319"/>
                  </a:lnTo>
                  <a:lnTo>
                    <a:pt x="203" y="377"/>
                  </a:lnTo>
                  <a:lnTo>
                    <a:pt x="261" y="580"/>
                  </a:lnTo>
                  <a:lnTo>
                    <a:pt x="377" y="406"/>
                  </a:lnTo>
                  <a:lnTo>
                    <a:pt x="609" y="377"/>
                  </a:lnTo>
                  <a:lnTo>
                    <a:pt x="464" y="232"/>
                  </a:lnTo>
                  <a:lnTo>
                    <a:pt x="522" y="29"/>
                  </a:lnTo>
                  <a:lnTo>
                    <a:pt x="522" y="29"/>
                  </a:lnTo>
                  <a:lnTo>
                    <a:pt x="319" y="116"/>
                  </a:lnTo>
                  <a:lnTo>
                    <a:pt x="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607028" y="2091590"/>
              <a:ext cx="23840" cy="52350"/>
            </a:xfrm>
            <a:custGeom>
              <a:avLst/>
              <a:gdLst/>
              <a:ahLst/>
              <a:cxnLst/>
              <a:rect l="l" t="t" r="r" b="b"/>
              <a:pathLst>
                <a:path w="291" h="639" extrusionOk="0">
                  <a:moveTo>
                    <a:pt x="145" y="0"/>
                  </a:moveTo>
                  <a:lnTo>
                    <a:pt x="116" y="203"/>
                  </a:lnTo>
                  <a:lnTo>
                    <a:pt x="0" y="232"/>
                  </a:lnTo>
                  <a:lnTo>
                    <a:pt x="87" y="406"/>
                  </a:lnTo>
                  <a:lnTo>
                    <a:pt x="58" y="638"/>
                  </a:lnTo>
                  <a:lnTo>
                    <a:pt x="145" y="522"/>
                  </a:lnTo>
                  <a:lnTo>
                    <a:pt x="232" y="609"/>
                  </a:lnTo>
                  <a:lnTo>
                    <a:pt x="232" y="406"/>
                  </a:lnTo>
                  <a:lnTo>
                    <a:pt x="290" y="232"/>
                  </a:lnTo>
                  <a:lnTo>
                    <a:pt x="203" y="203"/>
                  </a:lnTo>
                  <a:lnTo>
                    <a:pt x="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431218" y="2281656"/>
              <a:ext cx="23840" cy="52350"/>
            </a:xfrm>
            <a:custGeom>
              <a:avLst/>
              <a:gdLst/>
              <a:ahLst/>
              <a:cxnLst/>
              <a:rect l="l" t="t" r="r" b="b"/>
              <a:pathLst>
                <a:path w="291" h="639" extrusionOk="0">
                  <a:moveTo>
                    <a:pt x="146" y="0"/>
                  </a:moveTo>
                  <a:lnTo>
                    <a:pt x="117" y="203"/>
                  </a:lnTo>
                  <a:lnTo>
                    <a:pt x="1" y="232"/>
                  </a:lnTo>
                  <a:lnTo>
                    <a:pt x="88" y="406"/>
                  </a:lnTo>
                  <a:lnTo>
                    <a:pt x="59" y="638"/>
                  </a:lnTo>
                  <a:lnTo>
                    <a:pt x="146" y="522"/>
                  </a:lnTo>
                  <a:lnTo>
                    <a:pt x="262" y="638"/>
                  </a:lnTo>
                  <a:lnTo>
                    <a:pt x="233" y="406"/>
                  </a:lnTo>
                  <a:lnTo>
                    <a:pt x="291" y="232"/>
                  </a:lnTo>
                  <a:lnTo>
                    <a:pt x="204" y="203"/>
                  </a:lnTo>
                  <a:lnTo>
                    <a:pt x="1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91127" y="2212757"/>
              <a:ext cx="30886" cy="52350"/>
            </a:xfrm>
            <a:custGeom>
              <a:avLst/>
              <a:gdLst/>
              <a:ahLst/>
              <a:cxnLst/>
              <a:rect l="l" t="t" r="r" b="b"/>
              <a:pathLst>
                <a:path w="377" h="639" extrusionOk="0">
                  <a:moveTo>
                    <a:pt x="261" y="0"/>
                  </a:moveTo>
                  <a:lnTo>
                    <a:pt x="174" y="174"/>
                  </a:lnTo>
                  <a:lnTo>
                    <a:pt x="29" y="203"/>
                  </a:lnTo>
                  <a:lnTo>
                    <a:pt x="87" y="377"/>
                  </a:lnTo>
                  <a:lnTo>
                    <a:pt x="0" y="580"/>
                  </a:lnTo>
                  <a:lnTo>
                    <a:pt x="0" y="580"/>
                  </a:lnTo>
                  <a:lnTo>
                    <a:pt x="145" y="493"/>
                  </a:lnTo>
                  <a:lnTo>
                    <a:pt x="232" y="638"/>
                  </a:lnTo>
                  <a:lnTo>
                    <a:pt x="261" y="406"/>
                  </a:lnTo>
                  <a:lnTo>
                    <a:pt x="377" y="261"/>
                  </a:lnTo>
                  <a:lnTo>
                    <a:pt x="261" y="203"/>
                  </a:lnTo>
                  <a:lnTo>
                    <a:pt x="2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070177" y="2400365"/>
              <a:ext cx="61853" cy="61853"/>
            </a:xfrm>
            <a:custGeom>
              <a:avLst/>
              <a:gdLst/>
              <a:ahLst/>
              <a:cxnLst/>
              <a:rect l="l" t="t" r="r" b="b"/>
              <a:pathLst>
                <a:path w="755" h="755" extrusionOk="0">
                  <a:moveTo>
                    <a:pt x="522" y="1"/>
                  </a:moveTo>
                  <a:lnTo>
                    <a:pt x="319" y="175"/>
                  </a:lnTo>
                  <a:lnTo>
                    <a:pt x="87" y="88"/>
                  </a:lnTo>
                  <a:lnTo>
                    <a:pt x="87" y="88"/>
                  </a:lnTo>
                  <a:lnTo>
                    <a:pt x="174" y="349"/>
                  </a:lnTo>
                  <a:lnTo>
                    <a:pt x="0" y="552"/>
                  </a:lnTo>
                  <a:lnTo>
                    <a:pt x="261" y="552"/>
                  </a:lnTo>
                  <a:lnTo>
                    <a:pt x="435" y="755"/>
                  </a:lnTo>
                  <a:lnTo>
                    <a:pt x="493" y="494"/>
                  </a:lnTo>
                  <a:lnTo>
                    <a:pt x="754" y="436"/>
                  </a:lnTo>
                  <a:lnTo>
                    <a:pt x="522" y="262"/>
                  </a:lnTo>
                  <a:lnTo>
                    <a:pt x="5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1602224" y="2877824"/>
              <a:ext cx="35719" cy="61853"/>
            </a:xfrm>
            <a:custGeom>
              <a:avLst/>
              <a:gdLst/>
              <a:ahLst/>
              <a:cxnLst/>
              <a:rect l="l" t="t" r="r" b="b"/>
              <a:pathLst>
                <a:path w="436" h="755" extrusionOk="0">
                  <a:moveTo>
                    <a:pt x="174" y="1"/>
                  </a:moveTo>
                  <a:lnTo>
                    <a:pt x="145" y="262"/>
                  </a:lnTo>
                  <a:lnTo>
                    <a:pt x="0" y="378"/>
                  </a:lnTo>
                  <a:lnTo>
                    <a:pt x="116" y="494"/>
                  </a:lnTo>
                  <a:lnTo>
                    <a:pt x="145" y="755"/>
                  </a:lnTo>
                  <a:lnTo>
                    <a:pt x="261" y="581"/>
                  </a:lnTo>
                  <a:lnTo>
                    <a:pt x="435" y="610"/>
                  </a:lnTo>
                  <a:lnTo>
                    <a:pt x="348" y="378"/>
                  </a:lnTo>
                  <a:lnTo>
                    <a:pt x="435" y="146"/>
                  </a:lnTo>
                  <a:lnTo>
                    <a:pt x="290" y="204"/>
                  </a:lnTo>
                  <a:lnTo>
                    <a:pt x="1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1887239" y="1996557"/>
              <a:ext cx="59478" cy="45223"/>
            </a:xfrm>
            <a:custGeom>
              <a:avLst/>
              <a:gdLst/>
              <a:ahLst/>
              <a:cxnLst/>
              <a:rect l="l" t="t" r="r" b="b"/>
              <a:pathLst>
                <a:path w="726" h="552" extrusionOk="0">
                  <a:moveTo>
                    <a:pt x="581" y="1"/>
                  </a:moveTo>
                  <a:lnTo>
                    <a:pt x="378" y="117"/>
                  </a:lnTo>
                  <a:lnTo>
                    <a:pt x="146" y="88"/>
                  </a:lnTo>
                  <a:lnTo>
                    <a:pt x="146" y="88"/>
                  </a:lnTo>
                  <a:lnTo>
                    <a:pt x="175" y="262"/>
                  </a:lnTo>
                  <a:lnTo>
                    <a:pt x="1" y="436"/>
                  </a:lnTo>
                  <a:lnTo>
                    <a:pt x="233" y="407"/>
                  </a:lnTo>
                  <a:lnTo>
                    <a:pt x="349" y="552"/>
                  </a:lnTo>
                  <a:lnTo>
                    <a:pt x="465" y="349"/>
                  </a:lnTo>
                  <a:lnTo>
                    <a:pt x="726" y="262"/>
                  </a:lnTo>
                  <a:lnTo>
                    <a:pt x="552" y="175"/>
                  </a:lnTo>
                  <a:lnTo>
                    <a:pt x="5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462104" y="2452633"/>
              <a:ext cx="59478" cy="61853"/>
            </a:xfrm>
            <a:custGeom>
              <a:avLst/>
              <a:gdLst/>
              <a:ahLst/>
              <a:cxnLst/>
              <a:rect l="l" t="t" r="r" b="b"/>
              <a:pathLst>
                <a:path w="726" h="755" extrusionOk="0">
                  <a:moveTo>
                    <a:pt x="436" y="1"/>
                  </a:moveTo>
                  <a:lnTo>
                    <a:pt x="262" y="175"/>
                  </a:lnTo>
                  <a:lnTo>
                    <a:pt x="1" y="146"/>
                  </a:lnTo>
                  <a:lnTo>
                    <a:pt x="117" y="378"/>
                  </a:lnTo>
                  <a:lnTo>
                    <a:pt x="1" y="610"/>
                  </a:lnTo>
                  <a:lnTo>
                    <a:pt x="262" y="552"/>
                  </a:lnTo>
                  <a:lnTo>
                    <a:pt x="465" y="755"/>
                  </a:lnTo>
                  <a:lnTo>
                    <a:pt x="494" y="494"/>
                  </a:lnTo>
                  <a:lnTo>
                    <a:pt x="726" y="349"/>
                  </a:lnTo>
                  <a:lnTo>
                    <a:pt x="465" y="262"/>
                  </a:lnTo>
                  <a:lnTo>
                    <a:pt x="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07974" y="2502526"/>
              <a:ext cx="59478" cy="38095"/>
            </a:xfrm>
            <a:custGeom>
              <a:avLst/>
              <a:gdLst/>
              <a:ahLst/>
              <a:cxnLst/>
              <a:rect l="l" t="t" r="r" b="b"/>
              <a:pathLst>
                <a:path w="726" h="465" extrusionOk="0">
                  <a:moveTo>
                    <a:pt x="319" y="1"/>
                  </a:moveTo>
                  <a:lnTo>
                    <a:pt x="232" y="117"/>
                  </a:lnTo>
                  <a:lnTo>
                    <a:pt x="0" y="117"/>
                  </a:lnTo>
                  <a:lnTo>
                    <a:pt x="203" y="262"/>
                  </a:lnTo>
                  <a:lnTo>
                    <a:pt x="203" y="407"/>
                  </a:lnTo>
                  <a:lnTo>
                    <a:pt x="406" y="349"/>
                  </a:lnTo>
                  <a:lnTo>
                    <a:pt x="638" y="465"/>
                  </a:lnTo>
                  <a:lnTo>
                    <a:pt x="638" y="465"/>
                  </a:lnTo>
                  <a:lnTo>
                    <a:pt x="551" y="291"/>
                  </a:lnTo>
                  <a:lnTo>
                    <a:pt x="725" y="204"/>
                  </a:lnTo>
                  <a:lnTo>
                    <a:pt x="464" y="146"/>
                  </a:lnTo>
                  <a:lnTo>
                    <a:pt x="3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070177" y="2198502"/>
              <a:ext cx="38095" cy="57102"/>
            </a:xfrm>
            <a:custGeom>
              <a:avLst/>
              <a:gdLst/>
              <a:ahLst/>
              <a:cxnLst/>
              <a:rect l="l" t="t" r="r" b="b"/>
              <a:pathLst>
                <a:path w="465" h="697" extrusionOk="0">
                  <a:moveTo>
                    <a:pt x="58" y="0"/>
                  </a:moveTo>
                  <a:lnTo>
                    <a:pt x="87" y="232"/>
                  </a:lnTo>
                  <a:lnTo>
                    <a:pt x="0" y="319"/>
                  </a:lnTo>
                  <a:lnTo>
                    <a:pt x="174" y="435"/>
                  </a:lnTo>
                  <a:lnTo>
                    <a:pt x="261" y="696"/>
                  </a:lnTo>
                  <a:lnTo>
                    <a:pt x="290" y="522"/>
                  </a:lnTo>
                  <a:lnTo>
                    <a:pt x="464" y="580"/>
                  </a:lnTo>
                  <a:lnTo>
                    <a:pt x="319" y="348"/>
                  </a:lnTo>
                  <a:lnTo>
                    <a:pt x="348" y="145"/>
                  </a:lnTo>
                  <a:lnTo>
                    <a:pt x="203" y="174"/>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015533" y="2053577"/>
              <a:ext cx="38095" cy="57102"/>
            </a:xfrm>
            <a:custGeom>
              <a:avLst/>
              <a:gdLst/>
              <a:ahLst/>
              <a:cxnLst/>
              <a:rect l="l" t="t" r="r" b="b"/>
              <a:pathLst>
                <a:path w="465" h="697" extrusionOk="0">
                  <a:moveTo>
                    <a:pt x="59" y="1"/>
                  </a:moveTo>
                  <a:lnTo>
                    <a:pt x="88" y="233"/>
                  </a:lnTo>
                  <a:lnTo>
                    <a:pt x="1" y="320"/>
                  </a:lnTo>
                  <a:lnTo>
                    <a:pt x="146" y="464"/>
                  </a:lnTo>
                  <a:lnTo>
                    <a:pt x="233" y="696"/>
                  </a:lnTo>
                  <a:lnTo>
                    <a:pt x="291" y="551"/>
                  </a:lnTo>
                  <a:lnTo>
                    <a:pt x="465" y="609"/>
                  </a:lnTo>
                  <a:lnTo>
                    <a:pt x="320" y="378"/>
                  </a:lnTo>
                  <a:lnTo>
                    <a:pt x="349" y="175"/>
                  </a:lnTo>
                  <a:lnTo>
                    <a:pt x="204" y="20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390829" y="2381359"/>
              <a:ext cx="57102" cy="30968"/>
            </a:xfrm>
            <a:custGeom>
              <a:avLst/>
              <a:gdLst/>
              <a:ahLst/>
              <a:cxnLst/>
              <a:rect l="l" t="t" r="r" b="b"/>
              <a:pathLst>
                <a:path w="697" h="378" extrusionOk="0">
                  <a:moveTo>
                    <a:pt x="291" y="1"/>
                  </a:moveTo>
                  <a:lnTo>
                    <a:pt x="233" y="117"/>
                  </a:lnTo>
                  <a:lnTo>
                    <a:pt x="1" y="146"/>
                  </a:lnTo>
                  <a:lnTo>
                    <a:pt x="204" y="233"/>
                  </a:lnTo>
                  <a:lnTo>
                    <a:pt x="233" y="378"/>
                  </a:lnTo>
                  <a:lnTo>
                    <a:pt x="436" y="320"/>
                  </a:lnTo>
                  <a:lnTo>
                    <a:pt x="668" y="378"/>
                  </a:lnTo>
                  <a:lnTo>
                    <a:pt x="668" y="378"/>
                  </a:lnTo>
                  <a:lnTo>
                    <a:pt x="581" y="233"/>
                  </a:lnTo>
                  <a:lnTo>
                    <a:pt x="697" y="146"/>
                  </a:lnTo>
                  <a:lnTo>
                    <a:pt x="465" y="117"/>
                  </a:lnTo>
                  <a:lnTo>
                    <a:pt x="2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53114" y="1661647"/>
              <a:ext cx="40471" cy="76108"/>
            </a:xfrm>
            <a:custGeom>
              <a:avLst/>
              <a:gdLst/>
              <a:ahLst/>
              <a:cxnLst/>
              <a:rect l="l" t="t" r="r" b="b"/>
              <a:pathLst>
                <a:path w="494" h="929" extrusionOk="0">
                  <a:moveTo>
                    <a:pt x="261" y="0"/>
                  </a:moveTo>
                  <a:cubicBezTo>
                    <a:pt x="116" y="29"/>
                    <a:pt x="0" y="232"/>
                    <a:pt x="0" y="493"/>
                  </a:cubicBezTo>
                  <a:cubicBezTo>
                    <a:pt x="29" y="754"/>
                    <a:pt x="116" y="928"/>
                    <a:pt x="261" y="928"/>
                  </a:cubicBezTo>
                  <a:cubicBezTo>
                    <a:pt x="406" y="899"/>
                    <a:pt x="493" y="696"/>
                    <a:pt x="493" y="435"/>
                  </a:cubicBezTo>
                  <a:cubicBezTo>
                    <a:pt x="493" y="174"/>
                    <a:pt x="377"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367071" y="1694663"/>
              <a:ext cx="38095" cy="71766"/>
            </a:xfrm>
            <a:custGeom>
              <a:avLst/>
              <a:gdLst/>
              <a:ahLst/>
              <a:cxnLst/>
              <a:rect l="l" t="t" r="r" b="b"/>
              <a:pathLst>
                <a:path w="465" h="876" extrusionOk="0">
                  <a:moveTo>
                    <a:pt x="260" y="0"/>
                  </a:moveTo>
                  <a:cubicBezTo>
                    <a:pt x="251" y="0"/>
                    <a:pt x="242" y="1"/>
                    <a:pt x="233" y="3"/>
                  </a:cubicBezTo>
                  <a:cubicBezTo>
                    <a:pt x="117" y="3"/>
                    <a:pt x="1" y="206"/>
                    <a:pt x="1" y="467"/>
                  </a:cubicBezTo>
                  <a:cubicBezTo>
                    <a:pt x="1" y="684"/>
                    <a:pt x="77" y="876"/>
                    <a:pt x="206" y="876"/>
                  </a:cubicBezTo>
                  <a:cubicBezTo>
                    <a:pt x="214" y="876"/>
                    <a:pt x="224" y="875"/>
                    <a:pt x="233" y="873"/>
                  </a:cubicBezTo>
                  <a:cubicBezTo>
                    <a:pt x="349" y="873"/>
                    <a:pt x="436" y="670"/>
                    <a:pt x="465" y="409"/>
                  </a:cubicBezTo>
                  <a:cubicBezTo>
                    <a:pt x="465" y="192"/>
                    <a:pt x="389"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2726" y="1594632"/>
              <a:ext cx="116415" cy="50875"/>
            </a:xfrm>
            <a:custGeom>
              <a:avLst/>
              <a:gdLst/>
              <a:ahLst/>
              <a:cxnLst/>
              <a:rect l="l" t="t" r="r" b="b"/>
              <a:pathLst>
                <a:path w="1421" h="621" extrusionOk="0">
                  <a:moveTo>
                    <a:pt x="168" y="1"/>
                  </a:moveTo>
                  <a:cubicBezTo>
                    <a:pt x="88" y="1"/>
                    <a:pt x="0" y="80"/>
                    <a:pt x="0" y="180"/>
                  </a:cubicBezTo>
                  <a:lnTo>
                    <a:pt x="29" y="412"/>
                  </a:lnTo>
                  <a:cubicBezTo>
                    <a:pt x="58" y="499"/>
                    <a:pt x="145" y="586"/>
                    <a:pt x="261" y="615"/>
                  </a:cubicBezTo>
                  <a:lnTo>
                    <a:pt x="1218" y="615"/>
                  </a:lnTo>
                  <a:cubicBezTo>
                    <a:pt x="1233" y="619"/>
                    <a:pt x="1248" y="621"/>
                    <a:pt x="1262" y="621"/>
                  </a:cubicBezTo>
                  <a:cubicBezTo>
                    <a:pt x="1355" y="621"/>
                    <a:pt x="1421" y="542"/>
                    <a:pt x="1421" y="441"/>
                  </a:cubicBezTo>
                  <a:lnTo>
                    <a:pt x="1421" y="238"/>
                  </a:lnTo>
                  <a:cubicBezTo>
                    <a:pt x="1392" y="122"/>
                    <a:pt x="1305" y="35"/>
                    <a:pt x="1189" y="35"/>
                  </a:cubicBezTo>
                  <a:lnTo>
                    <a:pt x="203" y="6"/>
                  </a:lnTo>
                  <a:cubicBezTo>
                    <a:pt x="192" y="3"/>
                    <a:pt x="18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26980" y="1651652"/>
              <a:ext cx="92657" cy="59969"/>
            </a:xfrm>
            <a:custGeom>
              <a:avLst/>
              <a:gdLst/>
              <a:ahLst/>
              <a:cxnLst/>
              <a:rect l="l" t="t" r="r" b="b"/>
              <a:pathLst>
                <a:path w="1131" h="732" extrusionOk="0">
                  <a:moveTo>
                    <a:pt x="187" y="1"/>
                  </a:moveTo>
                  <a:cubicBezTo>
                    <a:pt x="94" y="1"/>
                    <a:pt x="29" y="76"/>
                    <a:pt x="29" y="151"/>
                  </a:cubicBezTo>
                  <a:lnTo>
                    <a:pt x="0" y="383"/>
                  </a:lnTo>
                  <a:cubicBezTo>
                    <a:pt x="0" y="470"/>
                    <a:pt x="58" y="557"/>
                    <a:pt x="145" y="586"/>
                  </a:cubicBezTo>
                  <a:lnTo>
                    <a:pt x="899" y="731"/>
                  </a:lnTo>
                  <a:cubicBezTo>
                    <a:pt x="1015" y="731"/>
                    <a:pt x="1102" y="644"/>
                    <a:pt x="1102" y="557"/>
                  </a:cubicBezTo>
                  <a:lnTo>
                    <a:pt x="1131" y="354"/>
                  </a:lnTo>
                  <a:cubicBezTo>
                    <a:pt x="1131" y="267"/>
                    <a:pt x="1073" y="151"/>
                    <a:pt x="986" y="151"/>
                  </a:cubicBezTo>
                  <a:lnTo>
                    <a:pt x="232" y="6"/>
                  </a:lnTo>
                  <a:cubicBezTo>
                    <a:pt x="217" y="2"/>
                    <a:pt x="202" y="1"/>
                    <a:pt x="187"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345689" y="1675247"/>
              <a:ext cx="76108" cy="62918"/>
            </a:xfrm>
            <a:custGeom>
              <a:avLst/>
              <a:gdLst/>
              <a:ahLst/>
              <a:cxnLst/>
              <a:rect l="l" t="t" r="r" b="b"/>
              <a:pathLst>
                <a:path w="929" h="768" extrusionOk="0">
                  <a:moveTo>
                    <a:pt x="172" y="1"/>
                  </a:moveTo>
                  <a:cubicBezTo>
                    <a:pt x="119" y="1"/>
                    <a:pt x="59" y="57"/>
                    <a:pt x="59" y="153"/>
                  </a:cubicBezTo>
                  <a:lnTo>
                    <a:pt x="1" y="356"/>
                  </a:lnTo>
                  <a:cubicBezTo>
                    <a:pt x="1" y="443"/>
                    <a:pt x="30" y="559"/>
                    <a:pt x="117" y="588"/>
                  </a:cubicBezTo>
                  <a:lnTo>
                    <a:pt x="697" y="762"/>
                  </a:lnTo>
                  <a:cubicBezTo>
                    <a:pt x="708" y="766"/>
                    <a:pt x="720" y="768"/>
                    <a:pt x="730" y="768"/>
                  </a:cubicBezTo>
                  <a:cubicBezTo>
                    <a:pt x="799" y="768"/>
                    <a:pt x="846" y="693"/>
                    <a:pt x="871" y="617"/>
                  </a:cubicBezTo>
                  <a:lnTo>
                    <a:pt x="900" y="385"/>
                  </a:lnTo>
                  <a:cubicBezTo>
                    <a:pt x="929" y="298"/>
                    <a:pt x="871" y="211"/>
                    <a:pt x="784" y="182"/>
                  </a:cubicBezTo>
                  <a:lnTo>
                    <a:pt x="204" y="8"/>
                  </a:lnTo>
                  <a:cubicBezTo>
                    <a:pt x="194" y="3"/>
                    <a:pt x="183" y="1"/>
                    <a:pt x="172"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371823" y="1614622"/>
              <a:ext cx="76108" cy="61935"/>
            </a:xfrm>
            <a:custGeom>
              <a:avLst/>
              <a:gdLst/>
              <a:ahLst/>
              <a:cxnLst/>
              <a:rect l="l" t="t" r="r" b="b"/>
              <a:pathLst>
                <a:path w="929" h="756" extrusionOk="0">
                  <a:moveTo>
                    <a:pt x="83" y="1"/>
                  </a:moveTo>
                  <a:cubicBezTo>
                    <a:pt x="32" y="1"/>
                    <a:pt x="1" y="54"/>
                    <a:pt x="1" y="139"/>
                  </a:cubicBezTo>
                  <a:lnTo>
                    <a:pt x="1" y="313"/>
                  </a:lnTo>
                  <a:cubicBezTo>
                    <a:pt x="1" y="400"/>
                    <a:pt x="59" y="487"/>
                    <a:pt x="146" y="545"/>
                  </a:cubicBezTo>
                  <a:lnTo>
                    <a:pt x="784" y="748"/>
                  </a:lnTo>
                  <a:cubicBezTo>
                    <a:pt x="799" y="753"/>
                    <a:pt x="814" y="756"/>
                    <a:pt x="827" y="756"/>
                  </a:cubicBezTo>
                  <a:cubicBezTo>
                    <a:pt x="889" y="756"/>
                    <a:pt x="929" y="704"/>
                    <a:pt x="929" y="632"/>
                  </a:cubicBezTo>
                  <a:lnTo>
                    <a:pt x="929" y="458"/>
                  </a:lnTo>
                  <a:cubicBezTo>
                    <a:pt x="929" y="342"/>
                    <a:pt x="871" y="255"/>
                    <a:pt x="784" y="226"/>
                  </a:cubicBezTo>
                  <a:lnTo>
                    <a:pt x="146" y="23"/>
                  </a:lnTo>
                  <a:cubicBezTo>
                    <a:pt x="123" y="8"/>
                    <a:pt x="101"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317261" y="1713915"/>
              <a:ext cx="99785" cy="121167"/>
            </a:xfrm>
            <a:custGeom>
              <a:avLst/>
              <a:gdLst/>
              <a:ahLst/>
              <a:cxnLst/>
              <a:rect l="l" t="t" r="r" b="b"/>
              <a:pathLst>
                <a:path w="1218" h="1479" extrusionOk="0">
                  <a:moveTo>
                    <a:pt x="145" y="0"/>
                  </a:moveTo>
                  <a:cubicBezTo>
                    <a:pt x="145" y="0"/>
                    <a:pt x="116" y="87"/>
                    <a:pt x="87" y="203"/>
                  </a:cubicBezTo>
                  <a:cubicBezTo>
                    <a:pt x="348" y="580"/>
                    <a:pt x="696" y="1305"/>
                    <a:pt x="0" y="1421"/>
                  </a:cubicBezTo>
                  <a:cubicBezTo>
                    <a:pt x="0" y="1450"/>
                    <a:pt x="0" y="1479"/>
                    <a:pt x="0" y="1479"/>
                  </a:cubicBezTo>
                  <a:cubicBezTo>
                    <a:pt x="1218" y="1479"/>
                    <a:pt x="348" y="261"/>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215101" y="1846634"/>
              <a:ext cx="102160" cy="52596"/>
            </a:xfrm>
            <a:custGeom>
              <a:avLst/>
              <a:gdLst/>
              <a:ahLst/>
              <a:cxnLst/>
              <a:rect l="l" t="t" r="r" b="b"/>
              <a:pathLst>
                <a:path w="1247" h="642" extrusionOk="0">
                  <a:moveTo>
                    <a:pt x="592" y="0"/>
                  </a:moveTo>
                  <a:cubicBezTo>
                    <a:pt x="421" y="0"/>
                    <a:pt x="221" y="54"/>
                    <a:pt x="0" y="178"/>
                  </a:cubicBezTo>
                  <a:lnTo>
                    <a:pt x="174" y="236"/>
                  </a:lnTo>
                  <a:cubicBezTo>
                    <a:pt x="315" y="184"/>
                    <a:pt x="444" y="161"/>
                    <a:pt x="560" y="161"/>
                  </a:cubicBezTo>
                  <a:cubicBezTo>
                    <a:pt x="900" y="161"/>
                    <a:pt x="1132" y="361"/>
                    <a:pt x="1218" y="642"/>
                  </a:cubicBezTo>
                  <a:lnTo>
                    <a:pt x="1247" y="642"/>
                  </a:lnTo>
                  <a:cubicBezTo>
                    <a:pt x="1227" y="279"/>
                    <a:pt x="983"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248363" y="1874243"/>
              <a:ext cx="42847" cy="24987"/>
            </a:xfrm>
            <a:custGeom>
              <a:avLst/>
              <a:gdLst/>
              <a:ahLst/>
              <a:cxnLst/>
              <a:rect l="l" t="t" r="r" b="b"/>
              <a:pathLst>
                <a:path w="523" h="305" extrusionOk="0">
                  <a:moveTo>
                    <a:pt x="145" y="0"/>
                  </a:moveTo>
                  <a:cubicBezTo>
                    <a:pt x="94" y="0"/>
                    <a:pt x="44" y="15"/>
                    <a:pt x="0" y="44"/>
                  </a:cubicBezTo>
                  <a:cubicBezTo>
                    <a:pt x="87" y="44"/>
                    <a:pt x="174" y="44"/>
                    <a:pt x="261" y="73"/>
                  </a:cubicBezTo>
                  <a:cubicBezTo>
                    <a:pt x="406" y="160"/>
                    <a:pt x="493" y="305"/>
                    <a:pt x="522" y="305"/>
                  </a:cubicBezTo>
                  <a:cubicBezTo>
                    <a:pt x="464" y="189"/>
                    <a:pt x="406" y="102"/>
                    <a:pt x="290" y="44"/>
                  </a:cubicBezTo>
                  <a:cubicBezTo>
                    <a:pt x="247" y="15"/>
                    <a:pt x="196"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835106" y="2346295"/>
              <a:ext cx="213824" cy="158689"/>
            </a:xfrm>
            <a:custGeom>
              <a:avLst/>
              <a:gdLst/>
              <a:ahLst/>
              <a:cxnLst/>
              <a:rect l="l" t="t" r="r" b="b"/>
              <a:pathLst>
                <a:path w="2610" h="1937" extrusionOk="0">
                  <a:moveTo>
                    <a:pt x="2301" y="1"/>
                  </a:moveTo>
                  <a:cubicBezTo>
                    <a:pt x="2004" y="1"/>
                    <a:pt x="1377" y="776"/>
                    <a:pt x="0" y="1067"/>
                  </a:cubicBezTo>
                  <a:lnTo>
                    <a:pt x="116" y="1937"/>
                  </a:lnTo>
                  <a:cubicBezTo>
                    <a:pt x="957" y="1879"/>
                    <a:pt x="2059" y="1096"/>
                    <a:pt x="2320" y="864"/>
                  </a:cubicBezTo>
                  <a:cubicBezTo>
                    <a:pt x="2581" y="661"/>
                    <a:pt x="2610" y="255"/>
                    <a:pt x="2378" y="23"/>
                  </a:cubicBezTo>
                  <a:cubicBezTo>
                    <a:pt x="2355" y="8"/>
                    <a:pt x="2330" y="1"/>
                    <a:pt x="2301" y="1"/>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870661" y="2425434"/>
              <a:ext cx="149759" cy="125919"/>
            </a:xfrm>
            <a:custGeom>
              <a:avLst/>
              <a:gdLst/>
              <a:ahLst/>
              <a:cxnLst/>
              <a:rect l="l" t="t" r="r" b="b"/>
              <a:pathLst>
                <a:path w="1828" h="1537" extrusionOk="0">
                  <a:moveTo>
                    <a:pt x="1573" y="0"/>
                  </a:moveTo>
                  <a:cubicBezTo>
                    <a:pt x="1358" y="0"/>
                    <a:pt x="911" y="601"/>
                    <a:pt x="1" y="652"/>
                  </a:cubicBezTo>
                  <a:lnTo>
                    <a:pt x="88" y="1522"/>
                  </a:lnTo>
                  <a:cubicBezTo>
                    <a:pt x="140" y="1532"/>
                    <a:pt x="193" y="1537"/>
                    <a:pt x="248" y="1537"/>
                  </a:cubicBezTo>
                  <a:cubicBezTo>
                    <a:pt x="799" y="1537"/>
                    <a:pt x="1440" y="1042"/>
                    <a:pt x="1625" y="884"/>
                  </a:cubicBezTo>
                  <a:cubicBezTo>
                    <a:pt x="1799" y="623"/>
                    <a:pt x="1828" y="304"/>
                    <a:pt x="1654" y="43"/>
                  </a:cubicBezTo>
                  <a:cubicBezTo>
                    <a:pt x="1631" y="13"/>
                    <a:pt x="1605" y="0"/>
                    <a:pt x="1573" y="0"/>
                  </a:cubicBezTo>
                  <a:close/>
                </a:path>
              </a:pathLst>
            </a:custGeom>
            <a:solidFill>
              <a:srgbClr val="ED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508513" y="3869680"/>
              <a:ext cx="277895" cy="104694"/>
            </a:xfrm>
            <a:custGeom>
              <a:avLst/>
              <a:gdLst/>
              <a:ahLst/>
              <a:cxnLst/>
              <a:rect l="l" t="t" r="r" b="b"/>
              <a:pathLst>
                <a:path w="2872" h="1082" extrusionOk="0">
                  <a:moveTo>
                    <a:pt x="564" y="0"/>
                  </a:moveTo>
                  <a:cubicBezTo>
                    <a:pt x="537" y="0"/>
                    <a:pt x="514" y="3"/>
                    <a:pt x="494" y="8"/>
                  </a:cubicBezTo>
                  <a:cubicBezTo>
                    <a:pt x="59" y="95"/>
                    <a:pt x="1" y="1081"/>
                    <a:pt x="1" y="1081"/>
                  </a:cubicBezTo>
                  <a:lnTo>
                    <a:pt x="2871" y="1081"/>
                  </a:lnTo>
                  <a:cubicBezTo>
                    <a:pt x="2871" y="1081"/>
                    <a:pt x="1105"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856556" y="3869680"/>
              <a:ext cx="286216" cy="104694"/>
            </a:xfrm>
            <a:custGeom>
              <a:avLst/>
              <a:gdLst/>
              <a:ahLst/>
              <a:cxnLst/>
              <a:rect l="l" t="t" r="r" b="b"/>
              <a:pathLst>
                <a:path w="2958" h="1082" extrusionOk="0">
                  <a:moveTo>
                    <a:pt x="506" y="0"/>
                  </a:moveTo>
                  <a:cubicBezTo>
                    <a:pt x="479" y="0"/>
                    <a:pt x="455" y="3"/>
                    <a:pt x="435" y="8"/>
                  </a:cubicBezTo>
                  <a:cubicBezTo>
                    <a:pt x="0" y="95"/>
                    <a:pt x="58" y="1081"/>
                    <a:pt x="58" y="1081"/>
                  </a:cubicBezTo>
                  <a:lnTo>
                    <a:pt x="2958" y="1081"/>
                  </a:lnTo>
                  <a:cubicBezTo>
                    <a:pt x="2958" y="1081"/>
                    <a:pt x="1060"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58"/>
          <p:cNvSpPr/>
          <p:nvPr/>
        </p:nvSpPr>
        <p:spPr>
          <a:xfrm>
            <a:off x="-120950" y="-17775"/>
            <a:ext cx="1440625" cy="2369000"/>
          </a:xfrm>
          <a:custGeom>
            <a:avLst/>
            <a:gdLst/>
            <a:ahLst/>
            <a:cxnLst/>
            <a:rect l="l" t="t" r="r" b="b"/>
            <a:pathLst>
              <a:path w="57625" h="94760" extrusionOk="0">
                <a:moveTo>
                  <a:pt x="57625" y="0"/>
                </a:moveTo>
                <a:lnTo>
                  <a:pt x="47380" y="5762"/>
                </a:lnTo>
                <a:lnTo>
                  <a:pt x="47167" y="35001"/>
                </a:lnTo>
                <a:lnTo>
                  <a:pt x="26892" y="46953"/>
                </a:lnTo>
                <a:lnTo>
                  <a:pt x="26678" y="80033"/>
                </a:lnTo>
                <a:lnTo>
                  <a:pt x="0" y="94760"/>
                </a:lnTo>
                <a:lnTo>
                  <a:pt x="0" y="0"/>
                </a:lnTo>
                <a:close/>
              </a:path>
            </a:pathLst>
          </a:custGeom>
          <a:solidFill>
            <a:schemeClr val="accent1"/>
          </a:solidFill>
          <a:ln>
            <a:noFill/>
          </a:ln>
        </p:spPr>
      </p:sp>
      <p:grpSp>
        <p:nvGrpSpPr>
          <p:cNvPr id="2049" name="Google Shape;2049;p58"/>
          <p:cNvGrpSpPr/>
          <p:nvPr/>
        </p:nvGrpSpPr>
        <p:grpSpPr>
          <a:xfrm>
            <a:off x="-177162" y="-229050"/>
            <a:ext cx="1257935" cy="1441695"/>
            <a:chOff x="-7862" y="0"/>
            <a:chExt cx="1257935" cy="1441695"/>
          </a:xfrm>
        </p:grpSpPr>
        <p:sp>
          <p:nvSpPr>
            <p:cNvPr id="2050" name="Google Shape;2050;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58"/>
          <p:cNvGrpSpPr/>
          <p:nvPr/>
        </p:nvGrpSpPr>
        <p:grpSpPr>
          <a:xfrm>
            <a:off x="-697850" y="901275"/>
            <a:ext cx="1257935" cy="1441695"/>
            <a:chOff x="-7862" y="0"/>
            <a:chExt cx="1257935" cy="1441695"/>
          </a:xfrm>
        </p:grpSpPr>
        <p:sp>
          <p:nvSpPr>
            <p:cNvPr id="2058" name="Google Shape;205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58"/>
          <p:cNvSpPr/>
          <p:nvPr/>
        </p:nvSpPr>
        <p:spPr>
          <a:xfrm>
            <a:off x="8211125" y="3418100"/>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dk2"/>
          </a:solidFill>
          <a:ln>
            <a:noFill/>
          </a:ln>
        </p:spPr>
      </p:sp>
      <p:grpSp>
        <p:nvGrpSpPr>
          <p:cNvPr id="2066" name="Google Shape;2066;p58"/>
          <p:cNvGrpSpPr/>
          <p:nvPr/>
        </p:nvGrpSpPr>
        <p:grpSpPr>
          <a:xfrm>
            <a:off x="7895975" y="3111525"/>
            <a:ext cx="1870172" cy="2517570"/>
            <a:chOff x="7886075" y="2918450"/>
            <a:chExt cx="1870172" cy="2517570"/>
          </a:xfrm>
        </p:grpSpPr>
        <p:grpSp>
          <p:nvGrpSpPr>
            <p:cNvPr id="2067" name="Google Shape;2067;p58"/>
            <p:cNvGrpSpPr/>
            <p:nvPr/>
          </p:nvGrpSpPr>
          <p:grpSpPr>
            <a:xfrm>
              <a:off x="8498313" y="2918450"/>
              <a:ext cx="1257935" cy="1441695"/>
              <a:chOff x="-7862" y="0"/>
              <a:chExt cx="1257935" cy="1441695"/>
            </a:xfrm>
          </p:grpSpPr>
          <p:sp>
            <p:nvSpPr>
              <p:cNvPr id="2068" name="Google Shape;2068;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58"/>
            <p:cNvGrpSpPr/>
            <p:nvPr/>
          </p:nvGrpSpPr>
          <p:grpSpPr>
            <a:xfrm>
              <a:off x="7886075" y="3994325"/>
              <a:ext cx="1257935" cy="1441695"/>
              <a:chOff x="-7862" y="0"/>
              <a:chExt cx="1257935" cy="1441695"/>
            </a:xfrm>
          </p:grpSpPr>
          <p:sp>
            <p:nvSpPr>
              <p:cNvPr id="2076" name="Google Shape;2076;p58"/>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086"/>
        <p:cNvGrpSpPr/>
        <p:nvPr/>
      </p:nvGrpSpPr>
      <p:grpSpPr>
        <a:xfrm>
          <a:off x="0" y="0"/>
          <a:ext cx="0" cy="0"/>
          <a:chOff x="0" y="0"/>
          <a:chExt cx="0" cy="0"/>
        </a:xfrm>
      </p:grpSpPr>
      <p:sp>
        <p:nvSpPr>
          <p:cNvPr id="2087" name="Google Shape;2087;p5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2088" name="Google Shape;2088;p59"/>
          <p:cNvGrpSpPr/>
          <p:nvPr/>
        </p:nvGrpSpPr>
        <p:grpSpPr>
          <a:xfrm>
            <a:off x="1005975" y="1608125"/>
            <a:ext cx="240900" cy="372250"/>
            <a:chOff x="1082175" y="1608125"/>
            <a:chExt cx="240900" cy="372250"/>
          </a:xfrm>
        </p:grpSpPr>
        <p:sp>
          <p:nvSpPr>
            <p:cNvPr id="2089" name="Google Shape;2089;p59"/>
            <p:cNvSpPr/>
            <p:nvPr/>
          </p:nvSpPr>
          <p:spPr>
            <a:xfrm>
              <a:off x="1150000" y="1659400"/>
              <a:ext cx="41725" cy="51300"/>
            </a:xfrm>
            <a:custGeom>
              <a:avLst/>
              <a:gdLst/>
              <a:ahLst/>
              <a:cxnLst/>
              <a:rect l="l" t="t" r="r" b="b"/>
              <a:pathLst>
                <a:path w="1669" h="2052" extrusionOk="0">
                  <a:moveTo>
                    <a:pt x="1668" y="0"/>
                  </a:moveTo>
                  <a:cubicBezTo>
                    <a:pt x="1060" y="80"/>
                    <a:pt x="477" y="318"/>
                    <a:pt x="1" y="689"/>
                  </a:cubicBezTo>
                  <a:lnTo>
                    <a:pt x="1364" y="2052"/>
                  </a:lnTo>
                  <a:cubicBezTo>
                    <a:pt x="1457" y="1999"/>
                    <a:pt x="1563" y="1959"/>
                    <a:pt x="1668" y="1920"/>
                  </a:cubicBezTo>
                  <a:lnTo>
                    <a:pt x="1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1236700" y="1692150"/>
              <a:ext cx="51300" cy="41725"/>
            </a:xfrm>
            <a:custGeom>
              <a:avLst/>
              <a:gdLst/>
              <a:ahLst/>
              <a:cxnLst/>
              <a:rect l="l" t="t" r="r" b="b"/>
              <a:pathLst>
                <a:path w="2052" h="1669" extrusionOk="0">
                  <a:moveTo>
                    <a:pt x="1364" y="1"/>
                  </a:moveTo>
                  <a:lnTo>
                    <a:pt x="0" y="1364"/>
                  </a:lnTo>
                  <a:cubicBezTo>
                    <a:pt x="53" y="1457"/>
                    <a:pt x="93" y="1563"/>
                    <a:pt x="133" y="1668"/>
                  </a:cubicBezTo>
                  <a:lnTo>
                    <a:pt x="2052" y="1668"/>
                  </a:lnTo>
                  <a:cubicBezTo>
                    <a:pt x="1973" y="1060"/>
                    <a:pt x="1734" y="490"/>
                    <a:pt x="1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1117250" y="1692150"/>
              <a:ext cx="51300" cy="41725"/>
            </a:xfrm>
            <a:custGeom>
              <a:avLst/>
              <a:gdLst/>
              <a:ahLst/>
              <a:cxnLst/>
              <a:rect l="l" t="t" r="r" b="b"/>
              <a:pathLst>
                <a:path w="2052" h="1669" extrusionOk="0">
                  <a:moveTo>
                    <a:pt x="689" y="1"/>
                  </a:moveTo>
                  <a:cubicBezTo>
                    <a:pt x="318" y="490"/>
                    <a:pt x="80" y="1060"/>
                    <a:pt x="1" y="1668"/>
                  </a:cubicBezTo>
                  <a:lnTo>
                    <a:pt x="1920" y="1668"/>
                  </a:lnTo>
                  <a:cubicBezTo>
                    <a:pt x="1959" y="1563"/>
                    <a:pt x="1999" y="1457"/>
                    <a:pt x="2052" y="1364"/>
                  </a:cubicBezTo>
                  <a:lnTo>
                    <a:pt x="6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1150000" y="1778850"/>
              <a:ext cx="41725" cy="51300"/>
            </a:xfrm>
            <a:custGeom>
              <a:avLst/>
              <a:gdLst/>
              <a:ahLst/>
              <a:cxnLst/>
              <a:rect l="l" t="t" r="r" b="b"/>
              <a:pathLst>
                <a:path w="1669" h="2052" extrusionOk="0">
                  <a:moveTo>
                    <a:pt x="1364" y="0"/>
                  </a:moveTo>
                  <a:lnTo>
                    <a:pt x="1" y="1364"/>
                  </a:lnTo>
                  <a:cubicBezTo>
                    <a:pt x="477" y="1734"/>
                    <a:pt x="1060" y="1972"/>
                    <a:pt x="1668" y="2052"/>
                  </a:cubicBezTo>
                  <a:lnTo>
                    <a:pt x="1668" y="133"/>
                  </a:lnTo>
                  <a:cubicBezTo>
                    <a:pt x="1563" y="93"/>
                    <a:pt x="1457" y="53"/>
                    <a:pt x="1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1213550" y="1659400"/>
              <a:ext cx="41700" cy="51300"/>
            </a:xfrm>
            <a:custGeom>
              <a:avLst/>
              <a:gdLst/>
              <a:ahLst/>
              <a:cxnLst/>
              <a:rect l="l" t="t" r="r" b="b"/>
              <a:pathLst>
                <a:path w="1668" h="2052" extrusionOk="0">
                  <a:moveTo>
                    <a:pt x="0" y="0"/>
                  </a:moveTo>
                  <a:lnTo>
                    <a:pt x="0" y="1920"/>
                  </a:lnTo>
                  <a:cubicBezTo>
                    <a:pt x="106" y="1946"/>
                    <a:pt x="212" y="1999"/>
                    <a:pt x="304" y="2052"/>
                  </a:cubicBezTo>
                  <a:lnTo>
                    <a:pt x="1668" y="689"/>
                  </a:lnTo>
                  <a:cubicBezTo>
                    <a:pt x="1178" y="305"/>
                    <a:pt x="609" y="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1117250" y="1755675"/>
              <a:ext cx="51300" cy="41725"/>
            </a:xfrm>
            <a:custGeom>
              <a:avLst/>
              <a:gdLst/>
              <a:ahLst/>
              <a:cxnLst/>
              <a:rect l="l" t="t" r="r" b="b"/>
              <a:pathLst>
                <a:path w="2052" h="1669" extrusionOk="0">
                  <a:moveTo>
                    <a:pt x="1" y="1"/>
                  </a:moveTo>
                  <a:cubicBezTo>
                    <a:pt x="53" y="438"/>
                    <a:pt x="186" y="861"/>
                    <a:pt x="411" y="1245"/>
                  </a:cubicBezTo>
                  <a:cubicBezTo>
                    <a:pt x="490" y="1391"/>
                    <a:pt x="583" y="1536"/>
                    <a:pt x="689" y="1669"/>
                  </a:cubicBezTo>
                  <a:lnTo>
                    <a:pt x="2052" y="305"/>
                  </a:lnTo>
                  <a:cubicBezTo>
                    <a:pt x="1999" y="213"/>
                    <a:pt x="1959" y="107"/>
                    <a:pt x="1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1213550" y="1778850"/>
              <a:ext cx="41700" cy="51300"/>
            </a:xfrm>
            <a:custGeom>
              <a:avLst/>
              <a:gdLst/>
              <a:ahLst/>
              <a:cxnLst/>
              <a:rect l="l" t="t" r="r" b="b"/>
              <a:pathLst>
                <a:path w="1668" h="2052" extrusionOk="0">
                  <a:moveTo>
                    <a:pt x="304" y="0"/>
                  </a:moveTo>
                  <a:cubicBezTo>
                    <a:pt x="212" y="53"/>
                    <a:pt x="106" y="93"/>
                    <a:pt x="0" y="133"/>
                  </a:cubicBezTo>
                  <a:lnTo>
                    <a:pt x="0" y="2052"/>
                  </a:lnTo>
                  <a:cubicBezTo>
                    <a:pt x="609" y="1972"/>
                    <a:pt x="1178" y="1734"/>
                    <a:pt x="1668" y="1364"/>
                  </a:cubicBezTo>
                  <a:lnTo>
                    <a:pt x="1350" y="1046"/>
                  </a:lnTo>
                  <a:lnTo>
                    <a:pt x="3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1236700" y="1755675"/>
              <a:ext cx="51300" cy="41725"/>
            </a:xfrm>
            <a:custGeom>
              <a:avLst/>
              <a:gdLst/>
              <a:ahLst/>
              <a:cxnLst/>
              <a:rect l="l" t="t" r="r" b="b"/>
              <a:pathLst>
                <a:path w="2052" h="1669" extrusionOk="0">
                  <a:moveTo>
                    <a:pt x="133" y="1"/>
                  </a:moveTo>
                  <a:cubicBezTo>
                    <a:pt x="106" y="107"/>
                    <a:pt x="53" y="213"/>
                    <a:pt x="0" y="305"/>
                  </a:cubicBezTo>
                  <a:lnTo>
                    <a:pt x="1364" y="1669"/>
                  </a:lnTo>
                  <a:cubicBezTo>
                    <a:pt x="1456" y="1536"/>
                    <a:pt x="1562" y="1391"/>
                    <a:pt x="1642" y="1245"/>
                  </a:cubicBezTo>
                  <a:cubicBezTo>
                    <a:pt x="1853" y="861"/>
                    <a:pt x="1999" y="438"/>
                    <a:pt x="20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1082175" y="1792075"/>
              <a:ext cx="68850" cy="141325"/>
            </a:xfrm>
            <a:custGeom>
              <a:avLst/>
              <a:gdLst/>
              <a:ahLst/>
              <a:cxnLst/>
              <a:rect l="l" t="t" r="r" b="b"/>
              <a:pathLst>
                <a:path w="2754" h="5653" extrusionOk="0">
                  <a:moveTo>
                    <a:pt x="940" y="1"/>
                  </a:moveTo>
                  <a:lnTo>
                    <a:pt x="940" y="1933"/>
                  </a:lnTo>
                  <a:cubicBezTo>
                    <a:pt x="384" y="2118"/>
                    <a:pt x="1" y="2635"/>
                    <a:pt x="1" y="3230"/>
                  </a:cubicBezTo>
                  <a:cubicBezTo>
                    <a:pt x="1" y="3852"/>
                    <a:pt x="781" y="4911"/>
                    <a:pt x="1033" y="5215"/>
                  </a:cubicBezTo>
                  <a:lnTo>
                    <a:pt x="1377" y="5652"/>
                  </a:lnTo>
                  <a:lnTo>
                    <a:pt x="1721" y="5215"/>
                  </a:lnTo>
                  <a:cubicBezTo>
                    <a:pt x="1959" y="4911"/>
                    <a:pt x="2754" y="3839"/>
                    <a:pt x="2754" y="3230"/>
                  </a:cubicBezTo>
                  <a:cubicBezTo>
                    <a:pt x="2754" y="2635"/>
                    <a:pt x="2370" y="2118"/>
                    <a:pt x="1814" y="1920"/>
                  </a:cubicBezTo>
                  <a:lnTo>
                    <a:pt x="1814" y="1205"/>
                  </a:lnTo>
                  <a:lnTo>
                    <a:pt x="1761" y="1166"/>
                  </a:lnTo>
                  <a:cubicBezTo>
                    <a:pt x="1668" y="1060"/>
                    <a:pt x="1562" y="954"/>
                    <a:pt x="1470" y="835"/>
                  </a:cubicBezTo>
                  <a:cubicBezTo>
                    <a:pt x="1258" y="570"/>
                    <a:pt x="1086" y="292"/>
                    <a:pt x="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1254225" y="1792075"/>
              <a:ext cx="68850" cy="141325"/>
            </a:xfrm>
            <a:custGeom>
              <a:avLst/>
              <a:gdLst/>
              <a:ahLst/>
              <a:cxnLst/>
              <a:rect l="l" t="t" r="r" b="b"/>
              <a:pathLst>
                <a:path w="2754" h="5653" extrusionOk="0">
                  <a:moveTo>
                    <a:pt x="1814" y="1"/>
                  </a:moveTo>
                  <a:cubicBezTo>
                    <a:pt x="1669" y="305"/>
                    <a:pt x="1483" y="583"/>
                    <a:pt x="1285" y="835"/>
                  </a:cubicBezTo>
                  <a:cubicBezTo>
                    <a:pt x="1192" y="941"/>
                    <a:pt x="1086" y="1060"/>
                    <a:pt x="980" y="1166"/>
                  </a:cubicBezTo>
                  <a:lnTo>
                    <a:pt x="941" y="1205"/>
                  </a:lnTo>
                  <a:lnTo>
                    <a:pt x="941" y="1933"/>
                  </a:lnTo>
                  <a:cubicBezTo>
                    <a:pt x="385" y="2118"/>
                    <a:pt x="1" y="2635"/>
                    <a:pt x="1" y="3230"/>
                  </a:cubicBezTo>
                  <a:cubicBezTo>
                    <a:pt x="1" y="3852"/>
                    <a:pt x="795" y="4911"/>
                    <a:pt x="1033" y="5215"/>
                  </a:cubicBezTo>
                  <a:lnTo>
                    <a:pt x="1377" y="5652"/>
                  </a:lnTo>
                  <a:lnTo>
                    <a:pt x="1722" y="5215"/>
                  </a:lnTo>
                  <a:cubicBezTo>
                    <a:pt x="1960" y="4911"/>
                    <a:pt x="2754" y="3839"/>
                    <a:pt x="2754" y="3230"/>
                  </a:cubicBezTo>
                  <a:cubicBezTo>
                    <a:pt x="2754" y="2635"/>
                    <a:pt x="2370" y="2118"/>
                    <a:pt x="1814" y="1920"/>
                  </a:cubicBezTo>
                  <a:lnTo>
                    <a:pt x="18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1168200" y="1852300"/>
              <a:ext cx="68850" cy="128075"/>
            </a:xfrm>
            <a:custGeom>
              <a:avLst/>
              <a:gdLst/>
              <a:ahLst/>
              <a:cxnLst/>
              <a:rect l="l" t="t" r="r" b="b"/>
              <a:pathLst>
                <a:path w="2754" h="5123" extrusionOk="0">
                  <a:moveTo>
                    <a:pt x="940" y="1"/>
                  </a:moveTo>
                  <a:lnTo>
                    <a:pt x="940" y="1390"/>
                  </a:lnTo>
                  <a:cubicBezTo>
                    <a:pt x="371" y="1576"/>
                    <a:pt x="1" y="2092"/>
                    <a:pt x="1" y="2687"/>
                  </a:cubicBezTo>
                  <a:cubicBezTo>
                    <a:pt x="1" y="3309"/>
                    <a:pt x="795" y="4368"/>
                    <a:pt x="1033" y="4673"/>
                  </a:cubicBezTo>
                  <a:lnTo>
                    <a:pt x="1390" y="5123"/>
                  </a:lnTo>
                  <a:lnTo>
                    <a:pt x="1721" y="4686"/>
                  </a:lnTo>
                  <a:cubicBezTo>
                    <a:pt x="1960" y="4368"/>
                    <a:pt x="2754" y="3309"/>
                    <a:pt x="2754" y="2701"/>
                  </a:cubicBezTo>
                  <a:cubicBezTo>
                    <a:pt x="2740" y="2105"/>
                    <a:pt x="2370" y="1576"/>
                    <a:pt x="1814" y="1390"/>
                  </a:cubicBezTo>
                  <a:lnTo>
                    <a:pt x="1814" y="1377"/>
                  </a:lnTo>
                  <a:lnTo>
                    <a:pt x="1814" y="1"/>
                  </a:lnTo>
                  <a:cubicBezTo>
                    <a:pt x="1668" y="14"/>
                    <a:pt x="1523" y="20"/>
                    <a:pt x="1377" y="20"/>
                  </a:cubicBezTo>
                  <a:cubicBezTo>
                    <a:pt x="1232" y="20"/>
                    <a:pt x="1086" y="14"/>
                    <a:pt x="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1191700" y="1608125"/>
              <a:ext cx="21850" cy="29450"/>
            </a:xfrm>
            <a:custGeom>
              <a:avLst/>
              <a:gdLst/>
              <a:ahLst/>
              <a:cxnLst/>
              <a:rect l="l" t="t" r="r" b="b"/>
              <a:pathLst>
                <a:path w="874" h="1178" extrusionOk="0">
                  <a:moveTo>
                    <a:pt x="0" y="0"/>
                  </a:moveTo>
                  <a:lnTo>
                    <a:pt x="0" y="1178"/>
                  </a:lnTo>
                  <a:cubicBezTo>
                    <a:pt x="146" y="1165"/>
                    <a:pt x="292" y="1165"/>
                    <a:pt x="450" y="1165"/>
                  </a:cubicBezTo>
                  <a:cubicBezTo>
                    <a:pt x="596" y="1165"/>
                    <a:pt x="742" y="1165"/>
                    <a:pt x="874" y="1178"/>
                  </a:cubicBez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1185750" y="1728225"/>
              <a:ext cx="33775" cy="33775"/>
            </a:xfrm>
            <a:custGeom>
              <a:avLst/>
              <a:gdLst/>
              <a:ahLst/>
              <a:cxnLst/>
              <a:rect l="l" t="t" r="r" b="b"/>
              <a:pathLst>
                <a:path w="1351" h="1351" extrusionOk="0">
                  <a:moveTo>
                    <a:pt x="609" y="0"/>
                  </a:moveTo>
                  <a:cubicBezTo>
                    <a:pt x="477" y="0"/>
                    <a:pt x="344" y="67"/>
                    <a:pt x="238" y="146"/>
                  </a:cubicBezTo>
                  <a:cubicBezTo>
                    <a:pt x="212" y="172"/>
                    <a:pt x="172" y="199"/>
                    <a:pt x="146" y="239"/>
                  </a:cubicBezTo>
                  <a:cubicBezTo>
                    <a:pt x="66" y="345"/>
                    <a:pt x="13" y="477"/>
                    <a:pt x="0" y="609"/>
                  </a:cubicBezTo>
                  <a:lnTo>
                    <a:pt x="0" y="675"/>
                  </a:lnTo>
                  <a:lnTo>
                    <a:pt x="0" y="728"/>
                  </a:lnTo>
                  <a:cubicBezTo>
                    <a:pt x="13" y="874"/>
                    <a:pt x="66" y="1006"/>
                    <a:pt x="146" y="1112"/>
                  </a:cubicBezTo>
                  <a:cubicBezTo>
                    <a:pt x="172" y="1139"/>
                    <a:pt x="212" y="1165"/>
                    <a:pt x="238" y="1192"/>
                  </a:cubicBezTo>
                  <a:cubicBezTo>
                    <a:pt x="344" y="1284"/>
                    <a:pt x="477" y="1337"/>
                    <a:pt x="609" y="1350"/>
                  </a:cubicBezTo>
                  <a:lnTo>
                    <a:pt x="609" y="1337"/>
                  </a:lnTo>
                  <a:lnTo>
                    <a:pt x="728" y="1337"/>
                  </a:lnTo>
                  <a:cubicBezTo>
                    <a:pt x="874" y="1324"/>
                    <a:pt x="1006" y="1271"/>
                    <a:pt x="1112" y="1192"/>
                  </a:cubicBezTo>
                  <a:cubicBezTo>
                    <a:pt x="1138" y="1165"/>
                    <a:pt x="1165" y="1125"/>
                    <a:pt x="1191" y="1099"/>
                  </a:cubicBezTo>
                  <a:cubicBezTo>
                    <a:pt x="1284" y="993"/>
                    <a:pt x="1337" y="861"/>
                    <a:pt x="1350" y="728"/>
                  </a:cubicBezTo>
                  <a:lnTo>
                    <a:pt x="1350" y="662"/>
                  </a:lnTo>
                  <a:lnTo>
                    <a:pt x="1350" y="609"/>
                  </a:lnTo>
                  <a:cubicBezTo>
                    <a:pt x="1337" y="464"/>
                    <a:pt x="1271" y="331"/>
                    <a:pt x="1191" y="225"/>
                  </a:cubicBezTo>
                  <a:cubicBezTo>
                    <a:pt x="1165" y="199"/>
                    <a:pt x="1138" y="172"/>
                    <a:pt x="1099" y="146"/>
                  </a:cubicBezTo>
                  <a:cubicBezTo>
                    <a:pt x="993" y="53"/>
                    <a:pt x="874" y="0"/>
                    <a:pt x="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59"/>
          <p:cNvGrpSpPr/>
          <p:nvPr/>
        </p:nvGrpSpPr>
        <p:grpSpPr>
          <a:xfrm>
            <a:off x="1652525" y="1608125"/>
            <a:ext cx="359700" cy="371600"/>
            <a:chOff x="1728725" y="1608125"/>
            <a:chExt cx="359700" cy="371600"/>
          </a:xfrm>
        </p:grpSpPr>
        <p:sp>
          <p:nvSpPr>
            <p:cNvPr id="2103" name="Google Shape;2103;p59"/>
            <p:cNvSpPr/>
            <p:nvPr/>
          </p:nvSpPr>
          <p:spPr>
            <a:xfrm>
              <a:off x="1779350" y="1737475"/>
              <a:ext cx="81075" cy="82100"/>
            </a:xfrm>
            <a:custGeom>
              <a:avLst/>
              <a:gdLst/>
              <a:ahLst/>
              <a:cxnLst/>
              <a:rect l="l" t="t" r="r" b="b"/>
              <a:pathLst>
                <a:path w="3243" h="3284" extrusionOk="0">
                  <a:moveTo>
                    <a:pt x="874" y="1"/>
                  </a:moveTo>
                  <a:lnTo>
                    <a:pt x="702" y="305"/>
                  </a:lnTo>
                  <a:cubicBezTo>
                    <a:pt x="358" y="980"/>
                    <a:pt x="119" y="1708"/>
                    <a:pt x="0" y="2463"/>
                  </a:cubicBezTo>
                  <a:cubicBezTo>
                    <a:pt x="119" y="2476"/>
                    <a:pt x="239" y="2502"/>
                    <a:pt x="371" y="2542"/>
                  </a:cubicBezTo>
                  <a:cubicBezTo>
                    <a:pt x="1033" y="2701"/>
                    <a:pt x="1681" y="2952"/>
                    <a:pt x="2277" y="3283"/>
                  </a:cubicBezTo>
                  <a:cubicBezTo>
                    <a:pt x="2489" y="2502"/>
                    <a:pt x="2806" y="1761"/>
                    <a:pt x="3243" y="1073"/>
                  </a:cubicBezTo>
                  <a:cubicBezTo>
                    <a:pt x="2621" y="650"/>
                    <a:pt x="1933" y="319"/>
                    <a:pt x="1205" y="94"/>
                  </a:cubicBez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1728725" y="1816100"/>
              <a:ext cx="153550" cy="163275"/>
            </a:xfrm>
            <a:custGeom>
              <a:avLst/>
              <a:gdLst/>
              <a:ahLst/>
              <a:cxnLst/>
              <a:rect l="l" t="t" r="r" b="b"/>
              <a:pathLst>
                <a:path w="6142" h="6531" extrusionOk="0">
                  <a:moveTo>
                    <a:pt x="314" y="0"/>
                  </a:moveTo>
                  <a:cubicBezTo>
                    <a:pt x="210" y="0"/>
                    <a:pt x="105" y="2"/>
                    <a:pt x="0" y="6"/>
                  </a:cubicBezTo>
                  <a:cubicBezTo>
                    <a:pt x="0" y="522"/>
                    <a:pt x="53" y="1025"/>
                    <a:pt x="159" y="1528"/>
                  </a:cubicBezTo>
                  <a:cubicBezTo>
                    <a:pt x="384" y="2825"/>
                    <a:pt x="1019" y="4029"/>
                    <a:pt x="1972" y="4956"/>
                  </a:cubicBezTo>
                  <a:cubicBezTo>
                    <a:pt x="2899" y="5829"/>
                    <a:pt x="4090" y="6372"/>
                    <a:pt x="5347" y="6491"/>
                  </a:cubicBezTo>
                  <a:cubicBezTo>
                    <a:pt x="5612" y="6518"/>
                    <a:pt x="5877" y="6531"/>
                    <a:pt x="6142" y="6531"/>
                  </a:cubicBezTo>
                  <a:cubicBezTo>
                    <a:pt x="5917" y="6306"/>
                    <a:pt x="5718" y="6081"/>
                    <a:pt x="5519" y="5829"/>
                  </a:cubicBezTo>
                  <a:cubicBezTo>
                    <a:pt x="4606" y="4678"/>
                    <a:pt x="4103" y="3249"/>
                    <a:pt x="4103" y="1780"/>
                  </a:cubicBezTo>
                  <a:cubicBezTo>
                    <a:pt x="4103" y="1528"/>
                    <a:pt x="4117" y="1290"/>
                    <a:pt x="4143" y="1052"/>
                  </a:cubicBezTo>
                  <a:cubicBezTo>
                    <a:pt x="3534" y="668"/>
                    <a:pt x="2872" y="390"/>
                    <a:pt x="2184" y="218"/>
                  </a:cubicBezTo>
                  <a:cubicBezTo>
                    <a:pt x="1571" y="70"/>
                    <a:pt x="947" y="0"/>
                    <a:pt x="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1852800" y="1739475"/>
              <a:ext cx="111200" cy="234625"/>
            </a:xfrm>
            <a:custGeom>
              <a:avLst/>
              <a:gdLst/>
              <a:ahLst/>
              <a:cxnLst/>
              <a:rect l="l" t="t" r="r" b="b"/>
              <a:pathLst>
                <a:path w="4448" h="9385" extrusionOk="0">
                  <a:moveTo>
                    <a:pt x="2224" y="0"/>
                  </a:moveTo>
                  <a:cubicBezTo>
                    <a:pt x="1854" y="358"/>
                    <a:pt x="1523" y="742"/>
                    <a:pt x="1231" y="1165"/>
                  </a:cubicBezTo>
                  <a:cubicBezTo>
                    <a:pt x="464" y="2211"/>
                    <a:pt x="40" y="3455"/>
                    <a:pt x="1" y="4752"/>
                  </a:cubicBezTo>
                  <a:lnTo>
                    <a:pt x="1" y="4845"/>
                  </a:lnTo>
                  <a:cubicBezTo>
                    <a:pt x="1" y="6115"/>
                    <a:pt x="424" y="7346"/>
                    <a:pt x="1218" y="8352"/>
                  </a:cubicBezTo>
                  <a:cubicBezTo>
                    <a:pt x="1404" y="8590"/>
                    <a:pt x="1615" y="8828"/>
                    <a:pt x="1840" y="9040"/>
                  </a:cubicBezTo>
                  <a:cubicBezTo>
                    <a:pt x="1986" y="9186"/>
                    <a:pt x="2118" y="9305"/>
                    <a:pt x="2224" y="9384"/>
                  </a:cubicBezTo>
                  <a:cubicBezTo>
                    <a:pt x="2330" y="9305"/>
                    <a:pt x="2462" y="9186"/>
                    <a:pt x="2608" y="9053"/>
                  </a:cubicBezTo>
                  <a:cubicBezTo>
                    <a:pt x="2820" y="8828"/>
                    <a:pt x="3031" y="8590"/>
                    <a:pt x="3230" y="8352"/>
                  </a:cubicBezTo>
                  <a:cubicBezTo>
                    <a:pt x="4011" y="7346"/>
                    <a:pt x="4448" y="6115"/>
                    <a:pt x="4448" y="4845"/>
                  </a:cubicBezTo>
                  <a:lnTo>
                    <a:pt x="4448" y="4752"/>
                  </a:lnTo>
                  <a:cubicBezTo>
                    <a:pt x="4421" y="3455"/>
                    <a:pt x="3984" y="2211"/>
                    <a:pt x="3217" y="1165"/>
                  </a:cubicBezTo>
                  <a:cubicBezTo>
                    <a:pt x="2926" y="742"/>
                    <a:pt x="2595" y="358"/>
                    <a:pt x="2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1957025" y="1737475"/>
              <a:ext cx="81425" cy="82100"/>
            </a:xfrm>
            <a:custGeom>
              <a:avLst/>
              <a:gdLst/>
              <a:ahLst/>
              <a:cxnLst/>
              <a:rect l="l" t="t" r="r" b="b"/>
              <a:pathLst>
                <a:path w="3257" h="3284" extrusionOk="0">
                  <a:moveTo>
                    <a:pt x="2383" y="1"/>
                  </a:moveTo>
                  <a:lnTo>
                    <a:pt x="2052" y="94"/>
                  </a:lnTo>
                  <a:cubicBezTo>
                    <a:pt x="1324" y="319"/>
                    <a:pt x="623" y="650"/>
                    <a:pt x="1" y="1086"/>
                  </a:cubicBezTo>
                  <a:cubicBezTo>
                    <a:pt x="424" y="1761"/>
                    <a:pt x="742" y="2502"/>
                    <a:pt x="940" y="3283"/>
                  </a:cubicBezTo>
                  <a:cubicBezTo>
                    <a:pt x="1549" y="2939"/>
                    <a:pt x="2185" y="2688"/>
                    <a:pt x="2860" y="2529"/>
                  </a:cubicBezTo>
                  <a:cubicBezTo>
                    <a:pt x="2992" y="2502"/>
                    <a:pt x="3124" y="2476"/>
                    <a:pt x="3257" y="2450"/>
                  </a:cubicBezTo>
                  <a:cubicBezTo>
                    <a:pt x="3124" y="1695"/>
                    <a:pt x="2899" y="980"/>
                    <a:pt x="2555" y="305"/>
                  </a:cubicBezTo>
                  <a:lnTo>
                    <a:pt x="2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1934850" y="1816425"/>
              <a:ext cx="153575" cy="163300"/>
            </a:xfrm>
            <a:custGeom>
              <a:avLst/>
              <a:gdLst/>
              <a:ahLst/>
              <a:cxnLst/>
              <a:rect l="l" t="t" r="r" b="b"/>
              <a:pathLst>
                <a:path w="6143" h="6532" extrusionOk="0">
                  <a:moveTo>
                    <a:pt x="5828" y="1"/>
                  </a:moveTo>
                  <a:cubicBezTo>
                    <a:pt x="5195" y="1"/>
                    <a:pt x="4572" y="70"/>
                    <a:pt x="3958" y="218"/>
                  </a:cubicBezTo>
                  <a:cubicBezTo>
                    <a:pt x="3257" y="390"/>
                    <a:pt x="2595" y="668"/>
                    <a:pt x="1999" y="1052"/>
                  </a:cubicBezTo>
                  <a:cubicBezTo>
                    <a:pt x="2026" y="1290"/>
                    <a:pt x="2039" y="1528"/>
                    <a:pt x="2039" y="1780"/>
                  </a:cubicBezTo>
                  <a:cubicBezTo>
                    <a:pt x="2039" y="3249"/>
                    <a:pt x="1536" y="4678"/>
                    <a:pt x="623" y="5843"/>
                  </a:cubicBezTo>
                  <a:cubicBezTo>
                    <a:pt x="424" y="6081"/>
                    <a:pt x="226" y="6306"/>
                    <a:pt x="1" y="6531"/>
                  </a:cubicBezTo>
                  <a:cubicBezTo>
                    <a:pt x="266" y="6531"/>
                    <a:pt x="530" y="6518"/>
                    <a:pt x="782" y="6491"/>
                  </a:cubicBezTo>
                  <a:cubicBezTo>
                    <a:pt x="2052" y="6372"/>
                    <a:pt x="3244" y="5830"/>
                    <a:pt x="4170" y="4956"/>
                  </a:cubicBezTo>
                  <a:cubicBezTo>
                    <a:pt x="5110" y="4030"/>
                    <a:pt x="5758" y="2825"/>
                    <a:pt x="5983" y="1528"/>
                  </a:cubicBezTo>
                  <a:cubicBezTo>
                    <a:pt x="6089" y="1025"/>
                    <a:pt x="6129" y="522"/>
                    <a:pt x="6142" y="6"/>
                  </a:cubicBezTo>
                  <a:cubicBezTo>
                    <a:pt x="6037" y="2"/>
                    <a:pt x="5933" y="1"/>
                    <a:pt x="5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1802850" y="1654300"/>
              <a:ext cx="76450" cy="65675"/>
            </a:xfrm>
            <a:custGeom>
              <a:avLst/>
              <a:gdLst/>
              <a:ahLst/>
              <a:cxnLst/>
              <a:rect l="l" t="t" r="r" b="b"/>
              <a:pathLst>
                <a:path w="3058" h="2627" extrusionOk="0">
                  <a:moveTo>
                    <a:pt x="1323" y="0"/>
                  </a:moveTo>
                  <a:cubicBezTo>
                    <a:pt x="649" y="0"/>
                    <a:pt x="0" y="528"/>
                    <a:pt x="0" y="1316"/>
                  </a:cubicBezTo>
                  <a:cubicBezTo>
                    <a:pt x="0" y="2031"/>
                    <a:pt x="582" y="2613"/>
                    <a:pt x="1310" y="2627"/>
                  </a:cubicBezTo>
                  <a:cubicBezTo>
                    <a:pt x="2475" y="2627"/>
                    <a:pt x="3057" y="1210"/>
                    <a:pt x="2237" y="390"/>
                  </a:cubicBezTo>
                  <a:cubicBezTo>
                    <a:pt x="1972" y="120"/>
                    <a:pt x="1644" y="0"/>
                    <a:pt x="1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1948750" y="1654300"/>
              <a:ext cx="76475" cy="65675"/>
            </a:xfrm>
            <a:custGeom>
              <a:avLst/>
              <a:gdLst/>
              <a:ahLst/>
              <a:cxnLst/>
              <a:rect l="l" t="t" r="r" b="b"/>
              <a:pathLst>
                <a:path w="3059" h="2627" extrusionOk="0">
                  <a:moveTo>
                    <a:pt x="1324" y="0"/>
                  </a:moveTo>
                  <a:cubicBezTo>
                    <a:pt x="650" y="0"/>
                    <a:pt x="1" y="528"/>
                    <a:pt x="1" y="1316"/>
                  </a:cubicBezTo>
                  <a:cubicBezTo>
                    <a:pt x="1" y="2031"/>
                    <a:pt x="583" y="2627"/>
                    <a:pt x="1311" y="2627"/>
                  </a:cubicBezTo>
                  <a:cubicBezTo>
                    <a:pt x="2476" y="2613"/>
                    <a:pt x="3058" y="1210"/>
                    <a:pt x="2238" y="390"/>
                  </a:cubicBezTo>
                  <a:cubicBezTo>
                    <a:pt x="1972" y="120"/>
                    <a:pt x="1645" y="0"/>
                    <a:pt x="1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1875975" y="1608125"/>
              <a:ext cx="76450" cy="65525"/>
            </a:xfrm>
            <a:custGeom>
              <a:avLst/>
              <a:gdLst/>
              <a:ahLst/>
              <a:cxnLst/>
              <a:rect l="l" t="t" r="r" b="b"/>
              <a:pathLst>
                <a:path w="3058" h="2621" extrusionOk="0">
                  <a:moveTo>
                    <a:pt x="1313" y="0"/>
                  </a:moveTo>
                  <a:cubicBezTo>
                    <a:pt x="643" y="0"/>
                    <a:pt x="0" y="522"/>
                    <a:pt x="0" y="1310"/>
                  </a:cubicBezTo>
                  <a:cubicBezTo>
                    <a:pt x="0" y="2025"/>
                    <a:pt x="582" y="2621"/>
                    <a:pt x="1297" y="2621"/>
                  </a:cubicBezTo>
                  <a:cubicBezTo>
                    <a:pt x="2462" y="2621"/>
                    <a:pt x="3057" y="1204"/>
                    <a:pt x="2224" y="384"/>
                  </a:cubicBezTo>
                  <a:cubicBezTo>
                    <a:pt x="1959" y="119"/>
                    <a:pt x="1633" y="0"/>
                    <a:pt x="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59"/>
          <p:cNvGrpSpPr/>
          <p:nvPr/>
        </p:nvGrpSpPr>
        <p:grpSpPr>
          <a:xfrm>
            <a:off x="2410000" y="1629625"/>
            <a:ext cx="371625" cy="327600"/>
            <a:chOff x="2410000" y="1629625"/>
            <a:chExt cx="371625" cy="327600"/>
          </a:xfrm>
        </p:grpSpPr>
        <p:sp>
          <p:nvSpPr>
            <p:cNvPr id="2112" name="Google Shape;2112;p59"/>
            <p:cNvSpPr/>
            <p:nvPr/>
          </p:nvSpPr>
          <p:spPr>
            <a:xfrm>
              <a:off x="2533750" y="1629625"/>
              <a:ext cx="41725" cy="103250"/>
            </a:xfrm>
            <a:custGeom>
              <a:avLst/>
              <a:gdLst/>
              <a:ahLst/>
              <a:cxnLst/>
              <a:rect l="l" t="t" r="r" b="b"/>
              <a:pathLst>
                <a:path w="1669" h="4130" extrusionOk="0">
                  <a:moveTo>
                    <a:pt x="530" y="0"/>
                  </a:moveTo>
                  <a:cubicBezTo>
                    <a:pt x="213" y="318"/>
                    <a:pt x="14" y="755"/>
                    <a:pt x="1" y="1205"/>
                  </a:cubicBezTo>
                  <a:cubicBezTo>
                    <a:pt x="1" y="1655"/>
                    <a:pt x="199" y="2078"/>
                    <a:pt x="530" y="2369"/>
                  </a:cubicBezTo>
                  <a:cubicBezTo>
                    <a:pt x="689" y="2502"/>
                    <a:pt x="782" y="2700"/>
                    <a:pt x="795" y="2912"/>
                  </a:cubicBezTo>
                  <a:lnTo>
                    <a:pt x="808" y="2912"/>
                  </a:lnTo>
                  <a:cubicBezTo>
                    <a:pt x="782" y="3137"/>
                    <a:pt x="689" y="3349"/>
                    <a:pt x="530" y="3508"/>
                  </a:cubicBezTo>
                  <a:lnTo>
                    <a:pt x="1139" y="4130"/>
                  </a:lnTo>
                  <a:cubicBezTo>
                    <a:pt x="1457" y="3812"/>
                    <a:pt x="1655" y="3375"/>
                    <a:pt x="1668" y="2925"/>
                  </a:cubicBezTo>
                  <a:cubicBezTo>
                    <a:pt x="1655" y="2475"/>
                    <a:pt x="1470" y="2065"/>
                    <a:pt x="1139" y="1761"/>
                  </a:cubicBezTo>
                  <a:cubicBezTo>
                    <a:pt x="980" y="1628"/>
                    <a:pt x="888" y="1430"/>
                    <a:pt x="874" y="1231"/>
                  </a:cubicBezTo>
                  <a:cubicBezTo>
                    <a:pt x="888" y="1006"/>
                    <a:pt x="980" y="794"/>
                    <a:pt x="1139" y="636"/>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2583050" y="1629625"/>
              <a:ext cx="41725" cy="103250"/>
            </a:xfrm>
            <a:custGeom>
              <a:avLst/>
              <a:gdLst/>
              <a:ahLst/>
              <a:cxnLst/>
              <a:rect l="l" t="t" r="r" b="b"/>
              <a:pathLst>
                <a:path w="1669" h="4130" extrusionOk="0">
                  <a:moveTo>
                    <a:pt x="1139" y="622"/>
                  </a:moveTo>
                  <a:cubicBezTo>
                    <a:pt x="1137" y="625"/>
                    <a:pt x="1135" y="627"/>
                    <a:pt x="1133" y="629"/>
                  </a:cubicBezTo>
                  <a:lnTo>
                    <a:pt x="1133" y="629"/>
                  </a:lnTo>
                  <a:lnTo>
                    <a:pt x="1139" y="636"/>
                  </a:lnTo>
                  <a:lnTo>
                    <a:pt x="1139" y="622"/>
                  </a:lnTo>
                  <a:close/>
                  <a:moveTo>
                    <a:pt x="544" y="0"/>
                  </a:moveTo>
                  <a:cubicBezTo>
                    <a:pt x="213" y="331"/>
                    <a:pt x="27" y="755"/>
                    <a:pt x="1" y="1218"/>
                  </a:cubicBezTo>
                  <a:cubicBezTo>
                    <a:pt x="14" y="1668"/>
                    <a:pt x="199" y="2078"/>
                    <a:pt x="530" y="2383"/>
                  </a:cubicBezTo>
                  <a:cubicBezTo>
                    <a:pt x="689" y="2515"/>
                    <a:pt x="795" y="2714"/>
                    <a:pt x="808" y="2912"/>
                  </a:cubicBezTo>
                  <a:lnTo>
                    <a:pt x="795" y="2912"/>
                  </a:lnTo>
                  <a:cubicBezTo>
                    <a:pt x="782" y="3137"/>
                    <a:pt x="689" y="3349"/>
                    <a:pt x="530" y="3508"/>
                  </a:cubicBezTo>
                  <a:lnTo>
                    <a:pt x="1139" y="4130"/>
                  </a:lnTo>
                  <a:cubicBezTo>
                    <a:pt x="1457" y="3812"/>
                    <a:pt x="1642" y="3375"/>
                    <a:pt x="1669" y="2925"/>
                  </a:cubicBezTo>
                  <a:cubicBezTo>
                    <a:pt x="1655" y="2475"/>
                    <a:pt x="1470" y="2065"/>
                    <a:pt x="1139" y="1761"/>
                  </a:cubicBezTo>
                  <a:cubicBezTo>
                    <a:pt x="980" y="1628"/>
                    <a:pt x="888" y="1430"/>
                    <a:pt x="874" y="1218"/>
                  </a:cubicBezTo>
                  <a:cubicBezTo>
                    <a:pt x="887" y="996"/>
                    <a:pt x="991" y="787"/>
                    <a:pt x="1133" y="629"/>
                  </a:cubicBezTo>
                  <a:lnTo>
                    <a:pt x="1133" y="629"/>
                  </a:lnTo>
                  <a:lnTo>
                    <a:pt x="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2632025" y="1629625"/>
              <a:ext cx="41725" cy="103250"/>
            </a:xfrm>
            <a:custGeom>
              <a:avLst/>
              <a:gdLst/>
              <a:ahLst/>
              <a:cxnLst/>
              <a:rect l="l" t="t" r="r" b="b"/>
              <a:pathLst>
                <a:path w="1669" h="4130" extrusionOk="0">
                  <a:moveTo>
                    <a:pt x="543" y="0"/>
                  </a:moveTo>
                  <a:cubicBezTo>
                    <a:pt x="212" y="331"/>
                    <a:pt x="27" y="755"/>
                    <a:pt x="1" y="1218"/>
                  </a:cubicBezTo>
                  <a:cubicBezTo>
                    <a:pt x="14" y="1668"/>
                    <a:pt x="199" y="2078"/>
                    <a:pt x="530" y="2383"/>
                  </a:cubicBezTo>
                  <a:cubicBezTo>
                    <a:pt x="689" y="2515"/>
                    <a:pt x="795" y="2714"/>
                    <a:pt x="808" y="2912"/>
                  </a:cubicBezTo>
                  <a:cubicBezTo>
                    <a:pt x="782" y="3137"/>
                    <a:pt x="689" y="3349"/>
                    <a:pt x="530" y="3508"/>
                  </a:cubicBezTo>
                  <a:lnTo>
                    <a:pt x="1139" y="4130"/>
                  </a:lnTo>
                  <a:cubicBezTo>
                    <a:pt x="1470" y="3812"/>
                    <a:pt x="1655" y="3375"/>
                    <a:pt x="1668" y="2925"/>
                  </a:cubicBezTo>
                  <a:cubicBezTo>
                    <a:pt x="1668" y="2475"/>
                    <a:pt x="1470" y="2065"/>
                    <a:pt x="1139" y="1761"/>
                  </a:cubicBezTo>
                  <a:cubicBezTo>
                    <a:pt x="980" y="1628"/>
                    <a:pt x="887" y="1430"/>
                    <a:pt x="874" y="1231"/>
                  </a:cubicBezTo>
                  <a:cubicBezTo>
                    <a:pt x="887" y="1006"/>
                    <a:pt x="993" y="794"/>
                    <a:pt x="1139" y="636"/>
                  </a:cubicBezTo>
                  <a:lnTo>
                    <a:pt x="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2410000" y="1768600"/>
              <a:ext cx="371625" cy="48975"/>
            </a:xfrm>
            <a:custGeom>
              <a:avLst/>
              <a:gdLst/>
              <a:ahLst/>
              <a:cxnLst/>
              <a:rect l="l" t="t" r="r" b="b"/>
              <a:pathLst>
                <a:path w="14865" h="1959" extrusionOk="0">
                  <a:moveTo>
                    <a:pt x="1" y="0"/>
                  </a:moveTo>
                  <a:lnTo>
                    <a:pt x="1" y="437"/>
                  </a:lnTo>
                  <a:lnTo>
                    <a:pt x="1" y="450"/>
                  </a:lnTo>
                  <a:lnTo>
                    <a:pt x="1" y="477"/>
                  </a:lnTo>
                  <a:cubicBezTo>
                    <a:pt x="1" y="980"/>
                    <a:pt x="41" y="1469"/>
                    <a:pt x="146" y="1959"/>
                  </a:cubicBezTo>
                  <a:lnTo>
                    <a:pt x="14718" y="1959"/>
                  </a:lnTo>
                  <a:cubicBezTo>
                    <a:pt x="14811" y="1469"/>
                    <a:pt x="14864" y="980"/>
                    <a:pt x="14864" y="477"/>
                  </a:cubicBezTo>
                  <a:lnTo>
                    <a:pt x="14864" y="450"/>
                  </a:lnTo>
                  <a:lnTo>
                    <a:pt x="14851" y="450"/>
                  </a:lnTo>
                  <a:lnTo>
                    <a:pt x="14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2419275" y="1839400"/>
              <a:ext cx="352750" cy="117825"/>
            </a:xfrm>
            <a:custGeom>
              <a:avLst/>
              <a:gdLst/>
              <a:ahLst/>
              <a:cxnLst/>
              <a:rect l="l" t="t" r="r" b="b"/>
              <a:pathLst>
                <a:path w="14110" h="4713" extrusionOk="0">
                  <a:moveTo>
                    <a:pt x="0" y="0"/>
                  </a:moveTo>
                  <a:cubicBezTo>
                    <a:pt x="239" y="728"/>
                    <a:pt x="596" y="1417"/>
                    <a:pt x="1059" y="2025"/>
                  </a:cubicBezTo>
                  <a:cubicBezTo>
                    <a:pt x="1575" y="2740"/>
                    <a:pt x="2224" y="3349"/>
                    <a:pt x="2965" y="3839"/>
                  </a:cubicBezTo>
                  <a:lnTo>
                    <a:pt x="1589" y="3839"/>
                  </a:lnTo>
                  <a:lnTo>
                    <a:pt x="1589" y="4712"/>
                  </a:lnTo>
                  <a:lnTo>
                    <a:pt x="12534" y="4712"/>
                  </a:lnTo>
                  <a:lnTo>
                    <a:pt x="12534" y="3839"/>
                  </a:lnTo>
                  <a:lnTo>
                    <a:pt x="11145" y="3839"/>
                  </a:lnTo>
                  <a:cubicBezTo>
                    <a:pt x="11886" y="3349"/>
                    <a:pt x="12534" y="2740"/>
                    <a:pt x="13050" y="2025"/>
                  </a:cubicBezTo>
                  <a:cubicBezTo>
                    <a:pt x="13500" y="1417"/>
                    <a:pt x="13858" y="728"/>
                    <a:pt x="14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9"/>
          <p:cNvGrpSpPr/>
          <p:nvPr/>
        </p:nvGrpSpPr>
        <p:grpSpPr>
          <a:xfrm>
            <a:off x="3188250" y="1608125"/>
            <a:ext cx="304750" cy="372575"/>
            <a:chOff x="3188250" y="1608125"/>
            <a:chExt cx="304750" cy="372575"/>
          </a:xfrm>
        </p:grpSpPr>
        <p:sp>
          <p:nvSpPr>
            <p:cNvPr id="2118" name="Google Shape;2118;p59"/>
            <p:cNvSpPr/>
            <p:nvPr/>
          </p:nvSpPr>
          <p:spPr>
            <a:xfrm>
              <a:off x="3260050" y="1740800"/>
              <a:ext cx="42050" cy="36225"/>
            </a:xfrm>
            <a:custGeom>
              <a:avLst/>
              <a:gdLst/>
              <a:ahLst/>
              <a:cxnLst/>
              <a:rect l="l" t="t" r="r" b="b"/>
              <a:pathLst>
                <a:path w="1682" h="1449" extrusionOk="0">
                  <a:moveTo>
                    <a:pt x="966" y="0"/>
                  </a:moveTo>
                  <a:cubicBezTo>
                    <a:pt x="318" y="0"/>
                    <a:pt x="0" y="781"/>
                    <a:pt x="450" y="1231"/>
                  </a:cubicBezTo>
                  <a:cubicBezTo>
                    <a:pt x="600" y="1381"/>
                    <a:pt x="782" y="1448"/>
                    <a:pt x="960" y="1448"/>
                  </a:cubicBezTo>
                  <a:cubicBezTo>
                    <a:pt x="1330" y="1448"/>
                    <a:pt x="1681" y="1158"/>
                    <a:pt x="1681" y="728"/>
                  </a:cubicBezTo>
                  <a:cubicBezTo>
                    <a:pt x="1681" y="331"/>
                    <a:pt x="1364" y="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3372875" y="1740800"/>
              <a:ext cx="42050" cy="36225"/>
            </a:xfrm>
            <a:custGeom>
              <a:avLst/>
              <a:gdLst/>
              <a:ahLst/>
              <a:cxnLst/>
              <a:rect l="l" t="t" r="r" b="b"/>
              <a:pathLst>
                <a:path w="1682" h="1449" extrusionOk="0">
                  <a:moveTo>
                    <a:pt x="967" y="0"/>
                  </a:moveTo>
                  <a:cubicBezTo>
                    <a:pt x="318" y="0"/>
                    <a:pt x="1" y="781"/>
                    <a:pt x="451" y="1231"/>
                  </a:cubicBezTo>
                  <a:cubicBezTo>
                    <a:pt x="601" y="1381"/>
                    <a:pt x="783" y="1448"/>
                    <a:pt x="960" y="1448"/>
                  </a:cubicBezTo>
                  <a:cubicBezTo>
                    <a:pt x="1331" y="1448"/>
                    <a:pt x="1681" y="1158"/>
                    <a:pt x="1681" y="728"/>
                  </a:cubicBezTo>
                  <a:cubicBezTo>
                    <a:pt x="1681" y="331"/>
                    <a:pt x="1364" y="0"/>
                    <a:pt x="9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3188250" y="1608125"/>
              <a:ext cx="304750" cy="372575"/>
            </a:xfrm>
            <a:custGeom>
              <a:avLst/>
              <a:gdLst/>
              <a:ahLst/>
              <a:cxnLst/>
              <a:rect l="l" t="t" r="r" b="b"/>
              <a:pathLst>
                <a:path w="12190" h="14903" extrusionOk="0">
                  <a:moveTo>
                    <a:pt x="3825" y="4427"/>
                  </a:moveTo>
                  <a:cubicBezTo>
                    <a:pt x="4651" y="4427"/>
                    <a:pt x="5440" y="5067"/>
                    <a:pt x="5440" y="6035"/>
                  </a:cubicBezTo>
                  <a:cubicBezTo>
                    <a:pt x="5440" y="6909"/>
                    <a:pt x="4725" y="7637"/>
                    <a:pt x="3838" y="7637"/>
                  </a:cubicBezTo>
                  <a:cubicBezTo>
                    <a:pt x="2409" y="7637"/>
                    <a:pt x="1694" y="5903"/>
                    <a:pt x="2700" y="4897"/>
                  </a:cubicBezTo>
                  <a:cubicBezTo>
                    <a:pt x="3029" y="4572"/>
                    <a:pt x="3431" y="4427"/>
                    <a:pt x="3825" y="4427"/>
                  </a:cubicBezTo>
                  <a:close/>
                  <a:moveTo>
                    <a:pt x="8338" y="4427"/>
                  </a:moveTo>
                  <a:cubicBezTo>
                    <a:pt x="9164" y="4427"/>
                    <a:pt x="9953" y="5067"/>
                    <a:pt x="9953" y="6035"/>
                  </a:cubicBezTo>
                  <a:cubicBezTo>
                    <a:pt x="9953" y="6909"/>
                    <a:pt x="9238" y="7637"/>
                    <a:pt x="8352" y="7637"/>
                  </a:cubicBezTo>
                  <a:cubicBezTo>
                    <a:pt x="6922" y="7637"/>
                    <a:pt x="6208" y="5903"/>
                    <a:pt x="7213" y="4897"/>
                  </a:cubicBezTo>
                  <a:cubicBezTo>
                    <a:pt x="7542" y="4572"/>
                    <a:pt x="7944" y="4427"/>
                    <a:pt x="8338" y="4427"/>
                  </a:cubicBezTo>
                  <a:close/>
                  <a:moveTo>
                    <a:pt x="6088" y="0"/>
                  </a:moveTo>
                  <a:cubicBezTo>
                    <a:pt x="2727" y="0"/>
                    <a:pt x="0" y="2726"/>
                    <a:pt x="0" y="6101"/>
                  </a:cubicBezTo>
                  <a:lnTo>
                    <a:pt x="0" y="14890"/>
                  </a:lnTo>
                  <a:lnTo>
                    <a:pt x="1390" y="13950"/>
                  </a:lnTo>
                  <a:lnTo>
                    <a:pt x="2330" y="14598"/>
                  </a:lnTo>
                  <a:lnTo>
                    <a:pt x="3283" y="13950"/>
                  </a:lnTo>
                  <a:lnTo>
                    <a:pt x="4222" y="14598"/>
                  </a:lnTo>
                  <a:lnTo>
                    <a:pt x="5149" y="13950"/>
                  </a:lnTo>
                  <a:lnTo>
                    <a:pt x="6102" y="14598"/>
                  </a:lnTo>
                  <a:lnTo>
                    <a:pt x="7041" y="13950"/>
                  </a:lnTo>
                  <a:lnTo>
                    <a:pt x="7994" y="14598"/>
                  </a:lnTo>
                  <a:lnTo>
                    <a:pt x="8934" y="13950"/>
                  </a:lnTo>
                  <a:lnTo>
                    <a:pt x="9874" y="14598"/>
                  </a:lnTo>
                  <a:lnTo>
                    <a:pt x="10813" y="13950"/>
                  </a:lnTo>
                  <a:lnTo>
                    <a:pt x="12190" y="14903"/>
                  </a:lnTo>
                  <a:lnTo>
                    <a:pt x="12190" y="6101"/>
                  </a:lnTo>
                  <a:cubicBezTo>
                    <a:pt x="12190" y="2726"/>
                    <a:pt x="9463" y="0"/>
                    <a:pt x="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59"/>
          <p:cNvGrpSpPr/>
          <p:nvPr/>
        </p:nvGrpSpPr>
        <p:grpSpPr>
          <a:xfrm>
            <a:off x="3907925" y="1608125"/>
            <a:ext cx="305075" cy="372250"/>
            <a:chOff x="3907925" y="1608125"/>
            <a:chExt cx="305075" cy="372250"/>
          </a:xfrm>
        </p:grpSpPr>
        <p:sp>
          <p:nvSpPr>
            <p:cNvPr id="2122" name="Google Shape;2122;p59"/>
            <p:cNvSpPr/>
            <p:nvPr/>
          </p:nvSpPr>
          <p:spPr>
            <a:xfrm>
              <a:off x="3907925" y="1753700"/>
              <a:ext cx="305075" cy="226675"/>
            </a:xfrm>
            <a:custGeom>
              <a:avLst/>
              <a:gdLst/>
              <a:ahLst/>
              <a:cxnLst/>
              <a:rect l="l" t="t" r="r" b="b"/>
              <a:pathLst>
                <a:path w="12203" h="9067" extrusionOk="0">
                  <a:moveTo>
                    <a:pt x="1482" y="1"/>
                  </a:moveTo>
                  <a:lnTo>
                    <a:pt x="1482" y="1853"/>
                  </a:lnTo>
                  <a:lnTo>
                    <a:pt x="9940" y="1853"/>
                  </a:lnTo>
                  <a:lnTo>
                    <a:pt x="9940" y="1655"/>
                  </a:lnTo>
                  <a:lnTo>
                    <a:pt x="11329" y="1655"/>
                  </a:lnTo>
                  <a:lnTo>
                    <a:pt x="11329" y="2462"/>
                  </a:lnTo>
                  <a:cubicBezTo>
                    <a:pt x="11329" y="3309"/>
                    <a:pt x="10760" y="4037"/>
                    <a:pt x="9940" y="4249"/>
                  </a:cubicBezTo>
                  <a:lnTo>
                    <a:pt x="9940" y="2727"/>
                  </a:lnTo>
                  <a:lnTo>
                    <a:pt x="1482" y="2727"/>
                  </a:lnTo>
                  <a:lnTo>
                    <a:pt x="1482" y="4831"/>
                  </a:lnTo>
                  <a:cubicBezTo>
                    <a:pt x="1482" y="6155"/>
                    <a:pt x="2091" y="7399"/>
                    <a:pt x="3137" y="8193"/>
                  </a:cubicBezTo>
                  <a:lnTo>
                    <a:pt x="0" y="8193"/>
                  </a:lnTo>
                  <a:lnTo>
                    <a:pt x="0" y="9067"/>
                  </a:lnTo>
                  <a:lnTo>
                    <a:pt x="11766" y="9067"/>
                  </a:lnTo>
                  <a:lnTo>
                    <a:pt x="11766" y="8193"/>
                  </a:lnTo>
                  <a:lnTo>
                    <a:pt x="8272" y="8193"/>
                  </a:lnTo>
                  <a:cubicBezTo>
                    <a:pt x="9238" y="7465"/>
                    <a:pt x="9847" y="6340"/>
                    <a:pt x="9926" y="5136"/>
                  </a:cubicBezTo>
                  <a:cubicBezTo>
                    <a:pt x="11237" y="4924"/>
                    <a:pt x="12190" y="3799"/>
                    <a:pt x="12203" y="2462"/>
                  </a:cubicBezTo>
                  <a:lnTo>
                    <a:pt x="12203" y="781"/>
                  </a:lnTo>
                  <a:lnTo>
                    <a:pt x="9940" y="781"/>
                  </a:lnTo>
                  <a:lnTo>
                    <a:pt x="99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3980375" y="1608125"/>
              <a:ext cx="41725" cy="103575"/>
            </a:xfrm>
            <a:custGeom>
              <a:avLst/>
              <a:gdLst/>
              <a:ahLst/>
              <a:cxnLst/>
              <a:rect l="l" t="t" r="r" b="b"/>
              <a:pathLst>
                <a:path w="1669" h="4143" extrusionOk="0">
                  <a:moveTo>
                    <a:pt x="543" y="0"/>
                  </a:moveTo>
                  <a:cubicBezTo>
                    <a:pt x="212" y="318"/>
                    <a:pt x="27" y="754"/>
                    <a:pt x="1" y="1218"/>
                  </a:cubicBezTo>
                  <a:cubicBezTo>
                    <a:pt x="14" y="1668"/>
                    <a:pt x="199" y="2078"/>
                    <a:pt x="530" y="2382"/>
                  </a:cubicBezTo>
                  <a:cubicBezTo>
                    <a:pt x="689" y="2515"/>
                    <a:pt x="795" y="2713"/>
                    <a:pt x="808" y="2925"/>
                  </a:cubicBezTo>
                  <a:cubicBezTo>
                    <a:pt x="781" y="3150"/>
                    <a:pt x="689" y="3362"/>
                    <a:pt x="530" y="3521"/>
                  </a:cubicBezTo>
                  <a:lnTo>
                    <a:pt x="1139" y="4143"/>
                  </a:lnTo>
                  <a:cubicBezTo>
                    <a:pt x="1470" y="3825"/>
                    <a:pt x="1655" y="3388"/>
                    <a:pt x="1668" y="2925"/>
                  </a:cubicBezTo>
                  <a:cubicBezTo>
                    <a:pt x="1668" y="2488"/>
                    <a:pt x="1470" y="2065"/>
                    <a:pt x="1139" y="1774"/>
                  </a:cubicBezTo>
                  <a:cubicBezTo>
                    <a:pt x="980" y="1641"/>
                    <a:pt x="887" y="1443"/>
                    <a:pt x="874" y="1231"/>
                  </a:cubicBezTo>
                  <a:cubicBezTo>
                    <a:pt x="887" y="1006"/>
                    <a:pt x="980" y="794"/>
                    <a:pt x="1139" y="635"/>
                  </a:cubicBezTo>
                  <a:lnTo>
                    <a:pt x="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4029675" y="1608125"/>
              <a:ext cx="41725" cy="103575"/>
            </a:xfrm>
            <a:custGeom>
              <a:avLst/>
              <a:gdLst/>
              <a:ahLst/>
              <a:cxnLst/>
              <a:rect l="l" t="t" r="r" b="b"/>
              <a:pathLst>
                <a:path w="1669" h="4143" extrusionOk="0">
                  <a:moveTo>
                    <a:pt x="530" y="0"/>
                  </a:moveTo>
                  <a:cubicBezTo>
                    <a:pt x="212" y="318"/>
                    <a:pt x="14" y="754"/>
                    <a:pt x="1" y="1218"/>
                  </a:cubicBezTo>
                  <a:cubicBezTo>
                    <a:pt x="14" y="1668"/>
                    <a:pt x="199" y="2091"/>
                    <a:pt x="530" y="2382"/>
                  </a:cubicBezTo>
                  <a:cubicBezTo>
                    <a:pt x="689" y="2515"/>
                    <a:pt x="795" y="2713"/>
                    <a:pt x="808" y="2925"/>
                  </a:cubicBezTo>
                  <a:cubicBezTo>
                    <a:pt x="781" y="3150"/>
                    <a:pt x="689" y="3362"/>
                    <a:pt x="530" y="3521"/>
                  </a:cubicBezTo>
                  <a:lnTo>
                    <a:pt x="1139" y="4143"/>
                  </a:lnTo>
                  <a:cubicBezTo>
                    <a:pt x="1456" y="3825"/>
                    <a:pt x="1655" y="3388"/>
                    <a:pt x="1668" y="2925"/>
                  </a:cubicBezTo>
                  <a:cubicBezTo>
                    <a:pt x="1668" y="2488"/>
                    <a:pt x="1470" y="2065"/>
                    <a:pt x="1139" y="1774"/>
                  </a:cubicBezTo>
                  <a:cubicBezTo>
                    <a:pt x="980" y="1641"/>
                    <a:pt x="887" y="1443"/>
                    <a:pt x="874" y="1231"/>
                  </a:cubicBezTo>
                  <a:cubicBezTo>
                    <a:pt x="887" y="1006"/>
                    <a:pt x="980" y="794"/>
                    <a:pt x="1139" y="635"/>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4078975" y="1608125"/>
              <a:ext cx="41725" cy="103575"/>
            </a:xfrm>
            <a:custGeom>
              <a:avLst/>
              <a:gdLst/>
              <a:ahLst/>
              <a:cxnLst/>
              <a:rect l="l" t="t" r="r" b="b"/>
              <a:pathLst>
                <a:path w="1669" h="4143" extrusionOk="0">
                  <a:moveTo>
                    <a:pt x="530" y="0"/>
                  </a:moveTo>
                  <a:cubicBezTo>
                    <a:pt x="212" y="331"/>
                    <a:pt x="14" y="754"/>
                    <a:pt x="1" y="1218"/>
                  </a:cubicBezTo>
                  <a:cubicBezTo>
                    <a:pt x="1" y="1668"/>
                    <a:pt x="199" y="2091"/>
                    <a:pt x="530" y="2382"/>
                  </a:cubicBezTo>
                  <a:cubicBezTo>
                    <a:pt x="689" y="2515"/>
                    <a:pt x="782" y="2713"/>
                    <a:pt x="795" y="2925"/>
                  </a:cubicBezTo>
                  <a:cubicBezTo>
                    <a:pt x="782" y="3150"/>
                    <a:pt x="689" y="3362"/>
                    <a:pt x="530" y="3521"/>
                  </a:cubicBezTo>
                  <a:lnTo>
                    <a:pt x="1139" y="4143"/>
                  </a:lnTo>
                  <a:cubicBezTo>
                    <a:pt x="1457" y="3825"/>
                    <a:pt x="1655" y="3388"/>
                    <a:pt x="1668" y="2925"/>
                  </a:cubicBezTo>
                  <a:cubicBezTo>
                    <a:pt x="1655" y="2488"/>
                    <a:pt x="1470" y="2065"/>
                    <a:pt x="1139" y="1774"/>
                  </a:cubicBezTo>
                  <a:cubicBezTo>
                    <a:pt x="980" y="1641"/>
                    <a:pt x="874" y="1443"/>
                    <a:pt x="874" y="1231"/>
                  </a:cubicBezTo>
                  <a:cubicBezTo>
                    <a:pt x="887" y="1006"/>
                    <a:pt x="980" y="794"/>
                    <a:pt x="1139" y="635"/>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59"/>
          <p:cNvGrpSpPr/>
          <p:nvPr/>
        </p:nvGrpSpPr>
        <p:grpSpPr>
          <a:xfrm>
            <a:off x="4656375" y="1607925"/>
            <a:ext cx="372250" cy="372650"/>
            <a:chOff x="4656375" y="1607925"/>
            <a:chExt cx="372250" cy="372650"/>
          </a:xfrm>
        </p:grpSpPr>
        <p:sp>
          <p:nvSpPr>
            <p:cNvPr id="2127" name="Google Shape;2127;p59"/>
            <p:cNvSpPr/>
            <p:nvPr/>
          </p:nvSpPr>
          <p:spPr>
            <a:xfrm>
              <a:off x="4656375" y="1607925"/>
              <a:ext cx="288225" cy="372650"/>
            </a:xfrm>
            <a:custGeom>
              <a:avLst/>
              <a:gdLst/>
              <a:ahLst/>
              <a:cxnLst/>
              <a:rect l="l" t="t" r="r" b="b"/>
              <a:pathLst>
                <a:path w="11529" h="14906" extrusionOk="0">
                  <a:moveTo>
                    <a:pt x="7447" y="1"/>
                  </a:moveTo>
                  <a:cubicBezTo>
                    <a:pt x="3538" y="1"/>
                    <a:pt x="0" y="3143"/>
                    <a:pt x="0" y="7459"/>
                  </a:cubicBezTo>
                  <a:cubicBezTo>
                    <a:pt x="0" y="11765"/>
                    <a:pt x="3537" y="14905"/>
                    <a:pt x="7446" y="14905"/>
                  </a:cubicBezTo>
                  <a:cubicBezTo>
                    <a:pt x="8536" y="14905"/>
                    <a:pt x="9655" y="14661"/>
                    <a:pt x="10734" y="14130"/>
                  </a:cubicBezTo>
                  <a:lnTo>
                    <a:pt x="11528" y="13746"/>
                  </a:lnTo>
                  <a:lnTo>
                    <a:pt x="10734" y="13349"/>
                  </a:lnTo>
                  <a:cubicBezTo>
                    <a:pt x="8484" y="12251"/>
                    <a:pt x="7055" y="9961"/>
                    <a:pt x="7068" y="7459"/>
                  </a:cubicBezTo>
                  <a:cubicBezTo>
                    <a:pt x="7055" y="4945"/>
                    <a:pt x="8484" y="2655"/>
                    <a:pt x="10734" y="1557"/>
                  </a:cubicBezTo>
                  <a:lnTo>
                    <a:pt x="11528" y="1173"/>
                  </a:lnTo>
                  <a:lnTo>
                    <a:pt x="10734" y="776"/>
                  </a:lnTo>
                  <a:cubicBezTo>
                    <a:pt x="9655" y="245"/>
                    <a:pt x="8537" y="1"/>
                    <a:pt x="7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4875750" y="1718950"/>
              <a:ext cx="152875" cy="145950"/>
            </a:xfrm>
            <a:custGeom>
              <a:avLst/>
              <a:gdLst/>
              <a:ahLst/>
              <a:cxnLst/>
              <a:rect l="l" t="t" r="r" b="b"/>
              <a:pathLst>
                <a:path w="6115" h="5838" extrusionOk="0">
                  <a:moveTo>
                    <a:pt x="3058" y="1"/>
                  </a:moveTo>
                  <a:lnTo>
                    <a:pt x="2105" y="1920"/>
                  </a:lnTo>
                  <a:lnTo>
                    <a:pt x="0" y="2224"/>
                  </a:lnTo>
                  <a:lnTo>
                    <a:pt x="1522" y="3720"/>
                  </a:lnTo>
                  <a:lnTo>
                    <a:pt x="1152" y="5838"/>
                  </a:lnTo>
                  <a:lnTo>
                    <a:pt x="1152" y="5838"/>
                  </a:lnTo>
                  <a:lnTo>
                    <a:pt x="3044" y="4845"/>
                  </a:lnTo>
                  <a:lnTo>
                    <a:pt x="4937" y="5838"/>
                  </a:lnTo>
                  <a:lnTo>
                    <a:pt x="4580" y="3720"/>
                  </a:lnTo>
                  <a:lnTo>
                    <a:pt x="6115" y="2224"/>
                  </a:lnTo>
                  <a:lnTo>
                    <a:pt x="3997" y="1920"/>
                  </a:lnTo>
                  <a:lnTo>
                    <a:pt x="30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9" name="Google Shape;2129;p59"/>
          <p:cNvSpPr/>
          <p:nvPr/>
        </p:nvSpPr>
        <p:spPr>
          <a:xfrm>
            <a:off x="5433950" y="1641200"/>
            <a:ext cx="371925" cy="306750"/>
          </a:xfrm>
          <a:custGeom>
            <a:avLst/>
            <a:gdLst/>
            <a:ahLst/>
            <a:cxnLst/>
            <a:rect l="l" t="t" r="r" b="b"/>
            <a:pathLst>
              <a:path w="14877" h="12270" extrusionOk="0">
                <a:moveTo>
                  <a:pt x="10694" y="2092"/>
                </a:moveTo>
                <a:lnTo>
                  <a:pt x="9172" y="4818"/>
                </a:lnTo>
                <a:lnTo>
                  <a:pt x="10416" y="4818"/>
                </a:lnTo>
                <a:lnTo>
                  <a:pt x="10416" y="5692"/>
                </a:lnTo>
                <a:lnTo>
                  <a:pt x="7690" y="5692"/>
                </a:lnTo>
                <a:lnTo>
                  <a:pt x="9212" y="2965"/>
                </a:lnTo>
                <a:lnTo>
                  <a:pt x="8021" y="2965"/>
                </a:lnTo>
                <a:lnTo>
                  <a:pt x="8021" y="2092"/>
                </a:lnTo>
                <a:close/>
                <a:moveTo>
                  <a:pt x="7624" y="3931"/>
                </a:moveTo>
                <a:lnTo>
                  <a:pt x="5718" y="7346"/>
                </a:lnTo>
                <a:lnTo>
                  <a:pt x="7465" y="7346"/>
                </a:lnTo>
                <a:lnTo>
                  <a:pt x="7465" y="8220"/>
                </a:lnTo>
                <a:lnTo>
                  <a:pt x="4235" y="8220"/>
                </a:lnTo>
                <a:lnTo>
                  <a:pt x="6141" y="4805"/>
                </a:lnTo>
                <a:lnTo>
                  <a:pt x="4447" y="4805"/>
                </a:lnTo>
                <a:lnTo>
                  <a:pt x="4447" y="3931"/>
                </a:lnTo>
                <a:close/>
                <a:moveTo>
                  <a:pt x="7452" y="1"/>
                </a:moveTo>
                <a:cubicBezTo>
                  <a:pt x="5480" y="1"/>
                  <a:pt x="3640" y="543"/>
                  <a:pt x="2237" y="1509"/>
                </a:cubicBezTo>
                <a:cubicBezTo>
                  <a:pt x="794" y="2515"/>
                  <a:pt x="0" y="3865"/>
                  <a:pt x="0" y="5321"/>
                </a:cubicBezTo>
                <a:cubicBezTo>
                  <a:pt x="0" y="7028"/>
                  <a:pt x="1125" y="8617"/>
                  <a:pt x="3044" y="9623"/>
                </a:cubicBezTo>
                <a:lnTo>
                  <a:pt x="3044" y="12270"/>
                </a:lnTo>
                <a:lnTo>
                  <a:pt x="6022" y="10549"/>
                </a:lnTo>
                <a:cubicBezTo>
                  <a:pt x="6485" y="10615"/>
                  <a:pt x="6962" y="10642"/>
                  <a:pt x="7438" y="10642"/>
                </a:cubicBezTo>
                <a:cubicBezTo>
                  <a:pt x="9397" y="10642"/>
                  <a:pt x="11237" y="10112"/>
                  <a:pt x="12640" y="9133"/>
                </a:cubicBezTo>
                <a:cubicBezTo>
                  <a:pt x="14083" y="8127"/>
                  <a:pt x="14877" y="6777"/>
                  <a:pt x="14877" y="5334"/>
                </a:cubicBezTo>
                <a:cubicBezTo>
                  <a:pt x="14877" y="3878"/>
                  <a:pt x="14083" y="2515"/>
                  <a:pt x="12640" y="1523"/>
                </a:cubicBezTo>
                <a:lnTo>
                  <a:pt x="12653" y="1509"/>
                </a:lnTo>
                <a:cubicBezTo>
                  <a:pt x="11250" y="543"/>
                  <a:pt x="9410" y="1"/>
                  <a:pt x="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6215150" y="1691500"/>
            <a:ext cx="371275" cy="211450"/>
          </a:xfrm>
          <a:custGeom>
            <a:avLst/>
            <a:gdLst/>
            <a:ahLst/>
            <a:cxnLst/>
            <a:rect l="l" t="t" r="r" b="b"/>
            <a:pathLst>
              <a:path w="14851" h="8458" extrusionOk="0">
                <a:moveTo>
                  <a:pt x="8458" y="3137"/>
                </a:moveTo>
                <a:lnTo>
                  <a:pt x="8458" y="5559"/>
                </a:lnTo>
                <a:lnTo>
                  <a:pt x="7585" y="5559"/>
                </a:lnTo>
                <a:lnTo>
                  <a:pt x="7585" y="3137"/>
                </a:lnTo>
                <a:close/>
                <a:moveTo>
                  <a:pt x="10562" y="3137"/>
                </a:moveTo>
                <a:lnTo>
                  <a:pt x="10562" y="5559"/>
                </a:lnTo>
                <a:lnTo>
                  <a:pt x="9702" y="5559"/>
                </a:lnTo>
                <a:lnTo>
                  <a:pt x="9702" y="3137"/>
                </a:lnTo>
                <a:close/>
                <a:moveTo>
                  <a:pt x="12680" y="3137"/>
                </a:moveTo>
                <a:lnTo>
                  <a:pt x="12680" y="5559"/>
                </a:lnTo>
                <a:lnTo>
                  <a:pt x="11807" y="5559"/>
                </a:lnTo>
                <a:lnTo>
                  <a:pt x="11807" y="3137"/>
                </a:lnTo>
                <a:close/>
                <a:moveTo>
                  <a:pt x="7849" y="0"/>
                </a:moveTo>
                <a:cubicBezTo>
                  <a:pt x="6632" y="0"/>
                  <a:pt x="5652" y="993"/>
                  <a:pt x="5652" y="2197"/>
                </a:cubicBezTo>
                <a:lnTo>
                  <a:pt x="5652" y="3137"/>
                </a:lnTo>
                <a:lnTo>
                  <a:pt x="6327" y="3137"/>
                </a:lnTo>
                <a:lnTo>
                  <a:pt x="6327" y="5559"/>
                </a:lnTo>
                <a:lnTo>
                  <a:pt x="1" y="5559"/>
                </a:lnTo>
                <a:lnTo>
                  <a:pt x="1" y="8458"/>
                </a:lnTo>
                <a:lnTo>
                  <a:pt x="14851" y="8458"/>
                </a:lnTo>
                <a:lnTo>
                  <a:pt x="14851" y="5559"/>
                </a:lnTo>
                <a:lnTo>
                  <a:pt x="13951" y="5559"/>
                </a:lnTo>
                <a:lnTo>
                  <a:pt x="13951" y="2714"/>
                </a:lnTo>
                <a:cubicBezTo>
                  <a:pt x="14520" y="2303"/>
                  <a:pt x="14851" y="1641"/>
                  <a:pt x="14851" y="927"/>
                </a:cubicBezTo>
                <a:lnTo>
                  <a:pt x="14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1" name="Google Shape;2131;p59"/>
          <p:cNvGrpSpPr/>
          <p:nvPr/>
        </p:nvGrpSpPr>
        <p:grpSpPr>
          <a:xfrm>
            <a:off x="6997350" y="1657750"/>
            <a:ext cx="372275" cy="271000"/>
            <a:chOff x="6997350" y="1657750"/>
            <a:chExt cx="372275" cy="271000"/>
          </a:xfrm>
        </p:grpSpPr>
        <p:sp>
          <p:nvSpPr>
            <p:cNvPr id="2132" name="Google Shape;2132;p59"/>
            <p:cNvSpPr/>
            <p:nvPr/>
          </p:nvSpPr>
          <p:spPr>
            <a:xfrm>
              <a:off x="7019850" y="1868175"/>
              <a:ext cx="327275" cy="60575"/>
            </a:xfrm>
            <a:custGeom>
              <a:avLst/>
              <a:gdLst/>
              <a:ahLst/>
              <a:cxnLst/>
              <a:rect l="l" t="t" r="r" b="b"/>
              <a:pathLst>
                <a:path w="13091" h="2423" extrusionOk="0">
                  <a:moveTo>
                    <a:pt x="1" y="1"/>
                  </a:moveTo>
                  <a:lnTo>
                    <a:pt x="1" y="1391"/>
                  </a:lnTo>
                  <a:lnTo>
                    <a:pt x="808" y="1391"/>
                  </a:lnTo>
                  <a:lnTo>
                    <a:pt x="808" y="2423"/>
                  </a:lnTo>
                  <a:lnTo>
                    <a:pt x="1682" y="2423"/>
                  </a:lnTo>
                  <a:lnTo>
                    <a:pt x="1682" y="1391"/>
                  </a:lnTo>
                  <a:lnTo>
                    <a:pt x="11423" y="1391"/>
                  </a:lnTo>
                  <a:lnTo>
                    <a:pt x="11423" y="2423"/>
                  </a:lnTo>
                  <a:lnTo>
                    <a:pt x="12297" y="2423"/>
                  </a:lnTo>
                  <a:lnTo>
                    <a:pt x="12297" y="1391"/>
                  </a:lnTo>
                  <a:lnTo>
                    <a:pt x="13091" y="1391"/>
                  </a:lnTo>
                  <a:lnTo>
                    <a:pt x="130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6997350" y="1657750"/>
              <a:ext cx="372275" cy="188625"/>
            </a:xfrm>
            <a:custGeom>
              <a:avLst/>
              <a:gdLst/>
              <a:ahLst/>
              <a:cxnLst/>
              <a:rect l="l" t="t" r="r" b="b"/>
              <a:pathLst>
                <a:path w="14891" h="7545" extrusionOk="0">
                  <a:moveTo>
                    <a:pt x="6963" y="1827"/>
                  </a:moveTo>
                  <a:lnTo>
                    <a:pt x="6963" y="4050"/>
                  </a:lnTo>
                  <a:lnTo>
                    <a:pt x="6089" y="4050"/>
                  </a:lnTo>
                  <a:lnTo>
                    <a:pt x="6089" y="2700"/>
                  </a:lnTo>
                  <a:lnTo>
                    <a:pt x="3574" y="2700"/>
                  </a:lnTo>
                  <a:lnTo>
                    <a:pt x="3574" y="4050"/>
                  </a:lnTo>
                  <a:lnTo>
                    <a:pt x="2701" y="4050"/>
                  </a:lnTo>
                  <a:lnTo>
                    <a:pt x="2701" y="1827"/>
                  </a:lnTo>
                  <a:close/>
                  <a:moveTo>
                    <a:pt x="12191" y="1827"/>
                  </a:moveTo>
                  <a:lnTo>
                    <a:pt x="12191" y="4050"/>
                  </a:lnTo>
                  <a:lnTo>
                    <a:pt x="11317" y="4050"/>
                  </a:lnTo>
                  <a:lnTo>
                    <a:pt x="11317" y="2700"/>
                  </a:lnTo>
                  <a:lnTo>
                    <a:pt x="8802" y="2700"/>
                  </a:lnTo>
                  <a:lnTo>
                    <a:pt x="8802" y="4050"/>
                  </a:lnTo>
                  <a:lnTo>
                    <a:pt x="7929" y="4050"/>
                  </a:lnTo>
                  <a:lnTo>
                    <a:pt x="7929" y="1827"/>
                  </a:lnTo>
                  <a:close/>
                  <a:moveTo>
                    <a:pt x="755" y="0"/>
                  </a:moveTo>
                  <a:lnTo>
                    <a:pt x="755" y="4143"/>
                  </a:lnTo>
                  <a:cubicBezTo>
                    <a:pt x="292" y="4328"/>
                    <a:pt x="1" y="4765"/>
                    <a:pt x="1" y="5255"/>
                  </a:cubicBezTo>
                  <a:lnTo>
                    <a:pt x="1" y="7544"/>
                  </a:lnTo>
                  <a:lnTo>
                    <a:pt x="14891" y="7544"/>
                  </a:lnTo>
                  <a:lnTo>
                    <a:pt x="14891" y="5255"/>
                  </a:lnTo>
                  <a:cubicBezTo>
                    <a:pt x="14891" y="4765"/>
                    <a:pt x="14599" y="4328"/>
                    <a:pt x="14136" y="4143"/>
                  </a:cubicBezTo>
                  <a:lnTo>
                    <a:pt x="14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59"/>
          <p:cNvGrpSpPr/>
          <p:nvPr/>
        </p:nvGrpSpPr>
        <p:grpSpPr>
          <a:xfrm>
            <a:off x="7774925" y="1620675"/>
            <a:ext cx="372275" cy="346150"/>
            <a:chOff x="7774925" y="1620675"/>
            <a:chExt cx="372275" cy="346150"/>
          </a:xfrm>
        </p:grpSpPr>
        <p:sp>
          <p:nvSpPr>
            <p:cNvPr id="2135" name="Google Shape;2135;p59"/>
            <p:cNvSpPr/>
            <p:nvPr/>
          </p:nvSpPr>
          <p:spPr>
            <a:xfrm>
              <a:off x="7914575" y="1666350"/>
              <a:ext cx="85050" cy="107225"/>
            </a:xfrm>
            <a:custGeom>
              <a:avLst/>
              <a:gdLst/>
              <a:ahLst/>
              <a:cxnLst/>
              <a:rect l="l" t="t" r="r" b="b"/>
              <a:pathLst>
                <a:path w="3402" h="4289" extrusionOk="0">
                  <a:moveTo>
                    <a:pt x="225" y="0"/>
                  </a:moveTo>
                  <a:lnTo>
                    <a:pt x="225" y="874"/>
                  </a:lnTo>
                  <a:lnTo>
                    <a:pt x="1919" y="874"/>
                  </a:lnTo>
                  <a:lnTo>
                    <a:pt x="0" y="4289"/>
                  </a:lnTo>
                  <a:lnTo>
                    <a:pt x="3230" y="4289"/>
                  </a:lnTo>
                  <a:lnTo>
                    <a:pt x="3230" y="3415"/>
                  </a:lnTo>
                  <a:lnTo>
                    <a:pt x="1496" y="3415"/>
                  </a:lnTo>
                  <a:lnTo>
                    <a:pt x="3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7995975" y="1620675"/>
              <a:ext cx="75450" cy="89700"/>
            </a:xfrm>
            <a:custGeom>
              <a:avLst/>
              <a:gdLst/>
              <a:ahLst/>
              <a:cxnLst/>
              <a:rect l="l" t="t" r="r" b="b"/>
              <a:pathLst>
                <a:path w="3018" h="3588" extrusionOk="0">
                  <a:moveTo>
                    <a:pt x="331" y="1"/>
                  </a:moveTo>
                  <a:lnTo>
                    <a:pt x="331" y="861"/>
                  </a:lnTo>
                  <a:lnTo>
                    <a:pt x="1522" y="861"/>
                  </a:lnTo>
                  <a:lnTo>
                    <a:pt x="0" y="3588"/>
                  </a:lnTo>
                  <a:lnTo>
                    <a:pt x="2727" y="3588"/>
                  </a:lnTo>
                  <a:lnTo>
                    <a:pt x="2727" y="2714"/>
                  </a:lnTo>
                  <a:lnTo>
                    <a:pt x="1496" y="271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7774925" y="1793725"/>
              <a:ext cx="175400" cy="173100"/>
            </a:xfrm>
            <a:custGeom>
              <a:avLst/>
              <a:gdLst/>
              <a:ahLst/>
              <a:cxnLst/>
              <a:rect l="l" t="t" r="r" b="b"/>
              <a:pathLst>
                <a:path w="7016" h="6924" extrusionOk="0">
                  <a:moveTo>
                    <a:pt x="3469" y="1"/>
                  </a:moveTo>
                  <a:cubicBezTo>
                    <a:pt x="1549" y="1"/>
                    <a:pt x="1" y="1550"/>
                    <a:pt x="1" y="3469"/>
                  </a:cubicBezTo>
                  <a:cubicBezTo>
                    <a:pt x="1" y="5374"/>
                    <a:pt x="1549" y="6923"/>
                    <a:pt x="3469" y="6923"/>
                  </a:cubicBezTo>
                  <a:lnTo>
                    <a:pt x="7016" y="6923"/>
                  </a:lnTo>
                  <a:lnTo>
                    <a:pt x="70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7972150" y="1793725"/>
              <a:ext cx="175050" cy="173100"/>
            </a:xfrm>
            <a:custGeom>
              <a:avLst/>
              <a:gdLst/>
              <a:ahLst/>
              <a:cxnLst/>
              <a:rect l="l" t="t" r="r" b="b"/>
              <a:pathLst>
                <a:path w="7002" h="6924" extrusionOk="0">
                  <a:moveTo>
                    <a:pt x="0" y="1"/>
                  </a:moveTo>
                  <a:lnTo>
                    <a:pt x="0" y="6923"/>
                  </a:lnTo>
                  <a:lnTo>
                    <a:pt x="3547" y="6923"/>
                  </a:lnTo>
                  <a:cubicBezTo>
                    <a:pt x="5453" y="6923"/>
                    <a:pt x="7002" y="5374"/>
                    <a:pt x="7002" y="3469"/>
                  </a:cubicBezTo>
                  <a:cubicBezTo>
                    <a:pt x="7002" y="1550"/>
                    <a:pt x="5453" y="1"/>
                    <a:pt x="3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59"/>
          <p:cNvGrpSpPr/>
          <p:nvPr/>
        </p:nvGrpSpPr>
        <p:grpSpPr>
          <a:xfrm>
            <a:off x="920600" y="2406250"/>
            <a:ext cx="392125" cy="372450"/>
            <a:chOff x="996800" y="2406250"/>
            <a:chExt cx="392125" cy="372450"/>
          </a:xfrm>
        </p:grpSpPr>
        <p:sp>
          <p:nvSpPr>
            <p:cNvPr id="2140" name="Google Shape;2140;p59"/>
            <p:cNvSpPr/>
            <p:nvPr/>
          </p:nvSpPr>
          <p:spPr>
            <a:xfrm>
              <a:off x="1049100" y="2477675"/>
              <a:ext cx="268700" cy="229675"/>
            </a:xfrm>
            <a:custGeom>
              <a:avLst/>
              <a:gdLst/>
              <a:ahLst/>
              <a:cxnLst/>
              <a:rect l="l" t="t" r="r" b="b"/>
              <a:pathLst>
                <a:path w="10748" h="9187" extrusionOk="0">
                  <a:moveTo>
                    <a:pt x="6591" y="768"/>
                  </a:moveTo>
                  <a:lnTo>
                    <a:pt x="6591" y="5030"/>
                  </a:lnTo>
                  <a:lnTo>
                    <a:pt x="3613" y="5030"/>
                  </a:lnTo>
                  <a:lnTo>
                    <a:pt x="3613" y="4156"/>
                  </a:lnTo>
                  <a:lnTo>
                    <a:pt x="5718" y="4156"/>
                  </a:lnTo>
                  <a:lnTo>
                    <a:pt x="5718" y="768"/>
                  </a:lnTo>
                  <a:close/>
                  <a:moveTo>
                    <a:pt x="6154" y="0"/>
                  </a:moveTo>
                  <a:cubicBezTo>
                    <a:pt x="2052" y="0"/>
                    <a:pt x="0" y="4950"/>
                    <a:pt x="2899" y="7836"/>
                  </a:cubicBezTo>
                  <a:cubicBezTo>
                    <a:pt x="3776" y="8722"/>
                    <a:pt x="4956" y="9187"/>
                    <a:pt x="6152" y="9187"/>
                  </a:cubicBezTo>
                  <a:cubicBezTo>
                    <a:pt x="6743" y="9187"/>
                    <a:pt x="7337" y="9073"/>
                    <a:pt x="7902" y="8841"/>
                  </a:cubicBezTo>
                  <a:cubicBezTo>
                    <a:pt x="9622" y="8127"/>
                    <a:pt x="10747" y="6446"/>
                    <a:pt x="10747" y="4593"/>
                  </a:cubicBezTo>
                  <a:cubicBezTo>
                    <a:pt x="10734" y="2052"/>
                    <a:pt x="8682" y="0"/>
                    <a:pt x="6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996800" y="2406250"/>
              <a:ext cx="392125" cy="372450"/>
            </a:xfrm>
            <a:custGeom>
              <a:avLst/>
              <a:gdLst/>
              <a:ahLst/>
              <a:cxnLst/>
              <a:rect l="l" t="t" r="r" b="b"/>
              <a:pathLst>
                <a:path w="15685" h="14898" extrusionOk="0">
                  <a:moveTo>
                    <a:pt x="8251" y="1979"/>
                  </a:moveTo>
                  <a:cubicBezTo>
                    <a:pt x="8953" y="1979"/>
                    <a:pt x="9661" y="2115"/>
                    <a:pt x="10338" y="2394"/>
                  </a:cubicBezTo>
                  <a:cubicBezTo>
                    <a:pt x="12376" y="3241"/>
                    <a:pt x="13713" y="5240"/>
                    <a:pt x="13713" y="7450"/>
                  </a:cubicBezTo>
                  <a:cubicBezTo>
                    <a:pt x="13699" y="10468"/>
                    <a:pt x="11264" y="12916"/>
                    <a:pt x="8246" y="12916"/>
                  </a:cubicBezTo>
                  <a:cubicBezTo>
                    <a:pt x="6023" y="12916"/>
                    <a:pt x="4038" y="11579"/>
                    <a:pt x="3191" y="9541"/>
                  </a:cubicBezTo>
                  <a:cubicBezTo>
                    <a:pt x="2344" y="7503"/>
                    <a:pt x="2807" y="5147"/>
                    <a:pt x="4369" y="3585"/>
                  </a:cubicBezTo>
                  <a:cubicBezTo>
                    <a:pt x="5424" y="2538"/>
                    <a:pt x="6825" y="1979"/>
                    <a:pt x="8251" y="1979"/>
                  </a:cubicBezTo>
                  <a:close/>
                  <a:moveTo>
                    <a:pt x="8236" y="1"/>
                  </a:moveTo>
                  <a:cubicBezTo>
                    <a:pt x="6805" y="1"/>
                    <a:pt x="5365" y="413"/>
                    <a:pt x="4104" y="1256"/>
                  </a:cubicBezTo>
                  <a:cubicBezTo>
                    <a:pt x="1152" y="3228"/>
                    <a:pt x="1" y="7013"/>
                    <a:pt x="1364" y="10295"/>
                  </a:cubicBezTo>
                  <a:cubicBezTo>
                    <a:pt x="2538" y="13121"/>
                    <a:pt x="5281" y="14898"/>
                    <a:pt x="8243" y="14898"/>
                  </a:cubicBezTo>
                  <a:cubicBezTo>
                    <a:pt x="8721" y="14898"/>
                    <a:pt x="9205" y="14851"/>
                    <a:pt x="9689" y="14756"/>
                  </a:cubicBezTo>
                  <a:cubicBezTo>
                    <a:pt x="13170" y="14054"/>
                    <a:pt x="15685" y="10997"/>
                    <a:pt x="15685" y="7450"/>
                  </a:cubicBezTo>
                  <a:cubicBezTo>
                    <a:pt x="15685" y="5478"/>
                    <a:pt x="14904" y="3585"/>
                    <a:pt x="13501" y="2182"/>
                  </a:cubicBezTo>
                  <a:cubicBezTo>
                    <a:pt x="12061" y="742"/>
                    <a:pt x="10156" y="1"/>
                    <a:pt x="8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59"/>
          <p:cNvGrpSpPr/>
          <p:nvPr/>
        </p:nvGrpSpPr>
        <p:grpSpPr>
          <a:xfrm>
            <a:off x="1652850" y="2406375"/>
            <a:ext cx="358700" cy="372425"/>
            <a:chOff x="1729050" y="2406375"/>
            <a:chExt cx="358700" cy="372425"/>
          </a:xfrm>
        </p:grpSpPr>
        <p:sp>
          <p:nvSpPr>
            <p:cNvPr id="2143" name="Google Shape;2143;p59"/>
            <p:cNvSpPr/>
            <p:nvPr/>
          </p:nvSpPr>
          <p:spPr>
            <a:xfrm>
              <a:off x="1729050" y="2406375"/>
              <a:ext cx="358700" cy="372425"/>
            </a:xfrm>
            <a:custGeom>
              <a:avLst/>
              <a:gdLst/>
              <a:ahLst/>
              <a:cxnLst/>
              <a:rect l="l" t="t" r="r" b="b"/>
              <a:pathLst>
                <a:path w="14348" h="14897" extrusionOk="0">
                  <a:moveTo>
                    <a:pt x="7154" y="3744"/>
                  </a:moveTo>
                  <a:cubicBezTo>
                    <a:pt x="9333" y="3744"/>
                    <a:pt x="11423" y="5436"/>
                    <a:pt x="11423" y="7988"/>
                  </a:cubicBezTo>
                  <a:cubicBezTo>
                    <a:pt x="11423" y="10330"/>
                    <a:pt x="9517" y="12223"/>
                    <a:pt x="7187" y="12223"/>
                  </a:cubicBezTo>
                  <a:cubicBezTo>
                    <a:pt x="3415" y="12223"/>
                    <a:pt x="1523" y="7670"/>
                    <a:pt x="4183" y="4996"/>
                  </a:cubicBezTo>
                  <a:cubicBezTo>
                    <a:pt x="5048" y="4131"/>
                    <a:pt x="6111" y="3744"/>
                    <a:pt x="7154" y="3744"/>
                  </a:cubicBezTo>
                  <a:close/>
                  <a:moveTo>
                    <a:pt x="3294" y="0"/>
                  </a:moveTo>
                  <a:cubicBezTo>
                    <a:pt x="2706" y="0"/>
                    <a:pt x="2108" y="183"/>
                    <a:pt x="1589" y="576"/>
                  </a:cubicBezTo>
                  <a:cubicBezTo>
                    <a:pt x="1" y="1767"/>
                    <a:pt x="93" y="4176"/>
                    <a:pt x="1761" y="5248"/>
                  </a:cubicBezTo>
                  <a:cubicBezTo>
                    <a:pt x="477" y="7789"/>
                    <a:pt x="1126" y="10873"/>
                    <a:pt x="3309" y="12673"/>
                  </a:cubicBezTo>
                  <a:lnTo>
                    <a:pt x="2131" y="14393"/>
                  </a:lnTo>
                  <a:lnTo>
                    <a:pt x="2846" y="14896"/>
                  </a:lnTo>
                  <a:lnTo>
                    <a:pt x="4037" y="13189"/>
                  </a:lnTo>
                  <a:cubicBezTo>
                    <a:pt x="5004" y="13778"/>
                    <a:pt x="6095" y="14072"/>
                    <a:pt x="7187" y="14072"/>
                  </a:cubicBezTo>
                  <a:cubicBezTo>
                    <a:pt x="8279" y="14072"/>
                    <a:pt x="9371" y="13778"/>
                    <a:pt x="10337" y="13189"/>
                  </a:cubicBezTo>
                  <a:lnTo>
                    <a:pt x="11529" y="14896"/>
                  </a:lnTo>
                  <a:lnTo>
                    <a:pt x="12243" y="14393"/>
                  </a:lnTo>
                  <a:lnTo>
                    <a:pt x="11052" y="12673"/>
                  </a:lnTo>
                  <a:cubicBezTo>
                    <a:pt x="12442" y="11521"/>
                    <a:pt x="13262" y="9801"/>
                    <a:pt x="13262" y="7988"/>
                  </a:cubicBezTo>
                  <a:cubicBezTo>
                    <a:pt x="13262" y="7035"/>
                    <a:pt x="13037" y="6095"/>
                    <a:pt x="12601" y="5248"/>
                  </a:cubicBezTo>
                  <a:cubicBezTo>
                    <a:pt x="14268" y="4176"/>
                    <a:pt x="14348" y="1767"/>
                    <a:pt x="12773" y="576"/>
                  </a:cubicBezTo>
                  <a:cubicBezTo>
                    <a:pt x="12249" y="183"/>
                    <a:pt x="11649" y="0"/>
                    <a:pt x="11059" y="0"/>
                  </a:cubicBezTo>
                  <a:cubicBezTo>
                    <a:pt x="9861" y="0"/>
                    <a:pt x="8707" y="754"/>
                    <a:pt x="8326" y="2032"/>
                  </a:cubicBezTo>
                  <a:cubicBezTo>
                    <a:pt x="7948" y="1959"/>
                    <a:pt x="7565" y="1922"/>
                    <a:pt x="7181" y="1922"/>
                  </a:cubicBezTo>
                  <a:cubicBezTo>
                    <a:pt x="6797" y="1922"/>
                    <a:pt x="6413" y="1959"/>
                    <a:pt x="6036" y="2032"/>
                  </a:cubicBezTo>
                  <a:cubicBezTo>
                    <a:pt x="5646" y="754"/>
                    <a:pt x="4489" y="0"/>
                    <a:pt x="3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1796225" y="2522350"/>
              <a:ext cx="196575" cy="168325"/>
            </a:xfrm>
            <a:custGeom>
              <a:avLst/>
              <a:gdLst/>
              <a:ahLst/>
              <a:cxnLst/>
              <a:rect l="l" t="t" r="r" b="b"/>
              <a:pathLst>
                <a:path w="7863" h="6733" extrusionOk="0">
                  <a:moveTo>
                    <a:pt x="4924" y="1125"/>
                  </a:moveTo>
                  <a:lnTo>
                    <a:pt x="4924" y="3282"/>
                  </a:lnTo>
                  <a:lnTo>
                    <a:pt x="6009" y="4288"/>
                  </a:lnTo>
                  <a:lnTo>
                    <a:pt x="5427" y="4937"/>
                  </a:lnTo>
                  <a:lnTo>
                    <a:pt x="4064" y="3666"/>
                  </a:lnTo>
                  <a:lnTo>
                    <a:pt x="4064" y="1125"/>
                  </a:lnTo>
                  <a:close/>
                  <a:moveTo>
                    <a:pt x="4500" y="0"/>
                  </a:moveTo>
                  <a:cubicBezTo>
                    <a:pt x="1496" y="0"/>
                    <a:pt x="0" y="3626"/>
                    <a:pt x="2118" y="5744"/>
                  </a:cubicBezTo>
                  <a:cubicBezTo>
                    <a:pt x="2805" y="6427"/>
                    <a:pt x="3647" y="6733"/>
                    <a:pt x="4471" y="6733"/>
                  </a:cubicBezTo>
                  <a:cubicBezTo>
                    <a:pt x="6204" y="6733"/>
                    <a:pt x="7862" y="5384"/>
                    <a:pt x="7862" y="3349"/>
                  </a:cubicBezTo>
                  <a:cubicBezTo>
                    <a:pt x="7862" y="1496"/>
                    <a:pt x="6353" y="0"/>
                    <a:pt x="4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59"/>
          <p:cNvGrpSpPr/>
          <p:nvPr/>
        </p:nvGrpSpPr>
        <p:grpSpPr>
          <a:xfrm>
            <a:off x="2410675" y="2447900"/>
            <a:ext cx="372250" cy="286225"/>
            <a:chOff x="2410675" y="2447900"/>
            <a:chExt cx="372250" cy="286225"/>
          </a:xfrm>
        </p:grpSpPr>
        <p:sp>
          <p:nvSpPr>
            <p:cNvPr id="2146" name="Google Shape;2146;p59"/>
            <p:cNvSpPr/>
            <p:nvPr/>
          </p:nvSpPr>
          <p:spPr>
            <a:xfrm>
              <a:off x="2410675" y="2447900"/>
              <a:ext cx="47000" cy="286225"/>
            </a:xfrm>
            <a:custGeom>
              <a:avLst/>
              <a:gdLst/>
              <a:ahLst/>
              <a:cxnLst/>
              <a:rect l="l" t="t" r="r" b="b"/>
              <a:pathLst>
                <a:path w="1880" h="11449" extrusionOk="0">
                  <a:moveTo>
                    <a:pt x="0" y="0"/>
                  </a:moveTo>
                  <a:lnTo>
                    <a:pt x="0" y="11449"/>
                  </a:lnTo>
                  <a:lnTo>
                    <a:pt x="1880" y="10588"/>
                  </a:lnTo>
                  <a:lnTo>
                    <a:pt x="1880" y="87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2479500" y="2472700"/>
              <a:ext cx="234275" cy="236275"/>
            </a:xfrm>
            <a:custGeom>
              <a:avLst/>
              <a:gdLst/>
              <a:ahLst/>
              <a:cxnLst/>
              <a:rect l="l" t="t" r="r" b="b"/>
              <a:pathLst>
                <a:path w="9371" h="9451" extrusionOk="0">
                  <a:moveTo>
                    <a:pt x="2409" y="2410"/>
                  </a:moveTo>
                  <a:lnTo>
                    <a:pt x="2409" y="3296"/>
                  </a:lnTo>
                  <a:lnTo>
                    <a:pt x="1522" y="3296"/>
                  </a:lnTo>
                  <a:lnTo>
                    <a:pt x="1522" y="2410"/>
                  </a:lnTo>
                  <a:close/>
                  <a:moveTo>
                    <a:pt x="7862" y="2410"/>
                  </a:moveTo>
                  <a:lnTo>
                    <a:pt x="7862" y="3310"/>
                  </a:lnTo>
                  <a:lnTo>
                    <a:pt x="6962" y="3310"/>
                  </a:lnTo>
                  <a:lnTo>
                    <a:pt x="6962" y="2410"/>
                  </a:lnTo>
                  <a:close/>
                  <a:moveTo>
                    <a:pt x="2409" y="6168"/>
                  </a:moveTo>
                  <a:lnTo>
                    <a:pt x="2409" y="7055"/>
                  </a:lnTo>
                  <a:lnTo>
                    <a:pt x="1522" y="7055"/>
                  </a:lnTo>
                  <a:lnTo>
                    <a:pt x="1522" y="6168"/>
                  </a:lnTo>
                  <a:close/>
                  <a:moveTo>
                    <a:pt x="7862" y="6168"/>
                  </a:moveTo>
                  <a:lnTo>
                    <a:pt x="7862" y="7055"/>
                  </a:lnTo>
                  <a:lnTo>
                    <a:pt x="6962" y="7055"/>
                  </a:lnTo>
                  <a:lnTo>
                    <a:pt x="6962" y="6168"/>
                  </a:lnTo>
                  <a:close/>
                  <a:moveTo>
                    <a:pt x="0" y="1"/>
                  </a:moveTo>
                  <a:lnTo>
                    <a:pt x="0" y="9451"/>
                  </a:lnTo>
                  <a:lnTo>
                    <a:pt x="9371" y="9451"/>
                  </a:lnTo>
                  <a:lnTo>
                    <a:pt x="9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2735600" y="2447900"/>
              <a:ext cx="47325" cy="286225"/>
            </a:xfrm>
            <a:custGeom>
              <a:avLst/>
              <a:gdLst/>
              <a:ahLst/>
              <a:cxnLst/>
              <a:rect l="l" t="t" r="r" b="b"/>
              <a:pathLst>
                <a:path w="1893" h="11449" extrusionOk="0">
                  <a:moveTo>
                    <a:pt x="1893" y="0"/>
                  </a:moveTo>
                  <a:lnTo>
                    <a:pt x="0" y="874"/>
                  </a:lnTo>
                  <a:lnTo>
                    <a:pt x="0" y="10588"/>
                  </a:lnTo>
                  <a:lnTo>
                    <a:pt x="1893" y="11449"/>
                  </a:lnTo>
                  <a:lnTo>
                    <a:pt x="1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59"/>
          <p:cNvGrpSpPr/>
          <p:nvPr/>
        </p:nvGrpSpPr>
        <p:grpSpPr>
          <a:xfrm>
            <a:off x="3196525" y="2406525"/>
            <a:ext cx="287550" cy="372275"/>
            <a:chOff x="3196525" y="2406525"/>
            <a:chExt cx="287550" cy="372275"/>
          </a:xfrm>
        </p:grpSpPr>
        <p:sp>
          <p:nvSpPr>
            <p:cNvPr id="2150" name="Google Shape;2150;p59"/>
            <p:cNvSpPr/>
            <p:nvPr/>
          </p:nvSpPr>
          <p:spPr>
            <a:xfrm>
              <a:off x="3196525" y="2406525"/>
              <a:ext cx="287550" cy="66525"/>
            </a:xfrm>
            <a:custGeom>
              <a:avLst/>
              <a:gdLst/>
              <a:ahLst/>
              <a:cxnLst/>
              <a:rect l="l" t="t" r="r" b="b"/>
              <a:pathLst>
                <a:path w="11502" h="2661" extrusionOk="0">
                  <a:moveTo>
                    <a:pt x="0" y="1"/>
                  </a:moveTo>
                  <a:lnTo>
                    <a:pt x="305" y="2661"/>
                  </a:lnTo>
                  <a:lnTo>
                    <a:pt x="11184" y="2661"/>
                  </a:lnTo>
                  <a:lnTo>
                    <a:pt x="11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3206775" y="2494875"/>
              <a:ext cx="266725" cy="209150"/>
            </a:xfrm>
            <a:custGeom>
              <a:avLst/>
              <a:gdLst/>
              <a:ahLst/>
              <a:cxnLst/>
              <a:rect l="l" t="t" r="r" b="b"/>
              <a:pathLst>
                <a:path w="10669" h="8366" extrusionOk="0">
                  <a:moveTo>
                    <a:pt x="0" y="0"/>
                  </a:moveTo>
                  <a:lnTo>
                    <a:pt x="993" y="8365"/>
                  </a:lnTo>
                  <a:lnTo>
                    <a:pt x="9689" y="8365"/>
                  </a:lnTo>
                  <a:lnTo>
                    <a:pt x="10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3234225" y="2725825"/>
              <a:ext cx="212125" cy="52975"/>
            </a:xfrm>
            <a:custGeom>
              <a:avLst/>
              <a:gdLst/>
              <a:ahLst/>
              <a:cxnLst/>
              <a:rect l="l" t="t" r="r" b="b"/>
              <a:pathLst>
                <a:path w="8485" h="2119" extrusionOk="0">
                  <a:moveTo>
                    <a:pt x="1" y="1"/>
                  </a:moveTo>
                  <a:lnTo>
                    <a:pt x="252" y="2118"/>
                  </a:lnTo>
                  <a:lnTo>
                    <a:pt x="8233" y="2118"/>
                  </a:lnTo>
                  <a:lnTo>
                    <a:pt x="84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59"/>
          <p:cNvGrpSpPr/>
          <p:nvPr/>
        </p:nvGrpSpPr>
        <p:grpSpPr>
          <a:xfrm>
            <a:off x="3870525" y="2427050"/>
            <a:ext cx="372275" cy="328250"/>
            <a:chOff x="3870525" y="2427050"/>
            <a:chExt cx="372275" cy="328250"/>
          </a:xfrm>
        </p:grpSpPr>
        <p:sp>
          <p:nvSpPr>
            <p:cNvPr id="2154" name="Google Shape;2154;p59"/>
            <p:cNvSpPr/>
            <p:nvPr/>
          </p:nvSpPr>
          <p:spPr>
            <a:xfrm>
              <a:off x="4047550" y="2459475"/>
              <a:ext cx="68500" cy="77450"/>
            </a:xfrm>
            <a:custGeom>
              <a:avLst/>
              <a:gdLst/>
              <a:ahLst/>
              <a:cxnLst/>
              <a:rect l="l" t="t" r="r" b="b"/>
              <a:pathLst>
                <a:path w="2740" h="3098" extrusionOk="0">
                  <a:moveTo>
                    <a:pt x="225" y="0"/>
                  </a:moveTo>
                  <a:lnTo>
                    <a:pt x="225" y="874"/>
                  </a:lnTo>
                  <a:lnTo>
                    <a:pt x="1244" y="874"/>
                  </a:lnTo>
                  <a:lnTo>
                    <a:pt x="0" y="3097"/>
                  </a:lnTo>
                  <a:lnTo>
                    <a:pt x="2462" y="3097"/>
                  </a:lnTo>
                  <a:lnTo>
                    <a:pt x="2462" y="2224"/>
                  </a:lnTo>
                  <a:lnTo>
                    <a:pt x="1496" y="2224"/>
                  </a:lnTo>
                  <a:lnTo>
                    <a:pt x="2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4122975" y="2427050"/>
              <a:ext cx="61900" cy="66200"/>
            </a:xfrm>
            <a:custGeom>
              <a:avLst/>
              <a:gdLst/>
              <a:ahLst/>
              <a:cxnLst/>
              <a:rect l="l" t="t" r="r" b="b"/>
              <a:pathLst>
                <a:path w="2476" h="2648" extrusionOk="0">
                  <a:moveTo>
                    <a:pt x="345" y="0"/>
                  </a:moveTo>
                  <a:lnTo>
                    <a:pt x="345" y="874"/>
                  </a:lnTo>
                  <a:lnTo>
                    <a:pt x="994" y="874"/>
                  </a:lnTo>
                  <a:lnTo>
                    <a:pt x="1" y="2647"/>
                  </a:lnTo>
                  <a:lnTo>
                    <a:pt x="2224" y="2647"/>
                  </a:lnTo>
                  <a:lnTo>
                    <a:pt x="2224" y="1774"/>
                  </a:lnTo>
                  <a:lnTo>
                    <a:pt x="1483" y="1774"/>
                  </a:lnTo>
                  <a:lnTo>
                    <a:pt x="24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3870525" y="2512400"/>
              <a:ext cx="47350" cy="145950"/>
            </a:xfrm>
            <a:custGeom>
              <a:avLst/>
              <a:gdLst/>
              <a:ahLst/>
              <a:cxnLst/>
              <a:rect l="l" t="t" r="r" b="b"/>
              <a:pathLst>
                <a:path w="1894" h="5838" extrusionOk="0">
                  <a:moveTo>
                    <a:pt x="0" y="1"/>
                  </a:moveTo>
                  <a:lnTo>
                    <a:pt x="0" y="5838"/>
                  </a:lnTo>
                  <a:lnTo>
                    <a:pt x="1893" y="5838"/>
                  </a:lnTo>
                  <a:lnTo>
                    <a:pt x="18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3939675" y="2552125"/>
              <a:ext cx="284575" cy="106550"/>
            </a:xfrm>
            <a:custGeom>
              <a:avLst/>
              <a:gdLst/>
              <a:ahLst/>
              <a:cxnLst/>
              <a:rect l="l" t="t" r="r" b="b"/>
              <a:pathLst>
                <a:path w="11383" h="4262" extrusionOk="0">
                  <a:moveTo>
                    <a:pt x="1" y="0"/>
                  </a:moveTo>
                  <a:lnTo>
                    <a:pt x="1" y="4262"/>
                  </a:lnTo>
                  <a:lnTo>
                    <a:pt x="11383" y="4262"/>
                  </a:lnTo>
                  <a:lnTo>
                    <a:pt x="11383" y="3587"/>
                  </a:lnTo>
                  <a:cubicBezTo>
                    <a:pt x="11383" y="2647"/>
                    <a:pt x="10615" y="1880"/>
                    <a:pt x="9676" y="1880"/>
                  </a:cubicBezTo>
                  <a:lnTo>
                    <a:pt x="3018" y="1880"/>
                  </a:lnTo>
                  <a:lnTo>
                    <a:pt x="30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3870525" y="2680175"/>
              <a:ext cx="372275" cy="75125"/>
            </a:xfrm>
            <a:custGeom>
              <a:avLst/>
              <a:gdLst/>
              <a:ahLst/>
              <a:cxnLst/>
              <a:rect l="l" t="t" r="r" b="b"/>
              <a:pathLst>
                <a:path w="14891" h="3005" extrusionOk="0">
                  <a:moveTo>
                    <a:pt x="0" y="0"/>
                  </a:moveTo>
                  <a:lnTo>
                    <a:pt x="0" y="3005"/>
                  </a:lnTo>
                  <a:lnTo>
                    <a:pt x="874" y="3005"/>
                  </a:lnTo>
                  <a:lnTo>
                    <a:pt x="874" y="1880"/>
                  </a:lnTo>
                  <a:lnTo>
                    <a:pt x="14017" y="1880"/>
                  </a:lnTo>
                  <a:lnTo>
                    <a:pt x="14017" y="3005"/>
                  </a:lnTo>
                  <a:lnTo>
                    <a:pt x="14890" y="3005"/>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59"/>
          <p:cNvGrpSpPr/>
          <p:nvPr/>
        </p:nvGrpSpPr>
        <p:grpSpPr>
          <a:xfrm>
            <a:off x="4644450" y="2407200"/>
            <a:ext cx="382850" cy="371800"/>
            <a:chOff x="4644450" y="2407200"/>
            <a:chExt cx="382850" cy="371800"/>
          </a:xfrm>
        </p:grpSpPr>
        <p:sp>
          <p:nvSpPr>
            <p:cNvPr id="2160" name="Google Shape;2160;p59"/>
            <p:cNvSpPr/>
            <p:nvPr/>
          </p:nvSpPr>
          <p:spPr>
            <a:xfrm>
              <a:off x="4890625" y="2439625"/>
              <a:ext cx="68200" cy="77100"/>
            </a:xfrm>
            <a:custGeom>
              <a:avLst/>
              <a:gdLst/>
              <a:ahLst/>
              <a:cxnLst/>
              <a:rect l="l" t="t" r="r" b="b"/>
              <a:pathLst>
                <a:path w="2728" h="3084" extrusionOk="0">
                  <a:moveTo>
                    <a:pt x="213" y="0"/>
                  </a:moveTo>
                  <a:lnTo>
                    <a:pt x="213" y="860"/>
                  </a:lnTo>
                  <a:lnTo>
                    <a:pt x="1232" y="860"/>
                  </a:lnTo>
                  <a:lnTo>
                    <a:pt x="1" y="3084"/>
                  </a:lnTo>
                  <a:lnTo>
                    <a:pt x="2449" y="3084"/>
                  </a:lnTo>
                  <a:lnTo>
                    <a:pt x="2449" y="2210"/>
                  </a:lnTo>
                  <a:lnTo>
                    <a:pt x="1483" y="2210"/>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4965075" y="2407200"/>
              <a:ext cx="62225" cy="65850"/>
            </a:xfrm>
            <a:custGeom>
              <a:avLst/>
              <a:gdLst/>
              <a:ahLst/>
              <a:cxnLst/>
              <a:rect l="l" t="t" r="r" b="b"/>
              <a:pathLst>
                <a:path w="2489" h="2634" extrusionOk="0">
                  <a:moveTo>
                    <a:pt x="358" y="0"/>
                  </a:moveTo>
                  <a:lnTo>
                    <a:pt x="358" y="874"/>
                  </a:lnTo>
                  <a:lnTo>
                    <a:pt x="993" y="874"/>
                  </a:lnTo>
                  <a:lnTo>
                    <a:pt x="1" y="2634"/>
                  </a:lnTo>
                  <a:lnTo>
                    <a:pt x="2224" y="2634"/>
                  </a:lnTo>
                  <a:lnTo>
                    <a:pt x="2224" y="1760"/>
                  </a:lnTo>
                  <a:lnTo>
                    <a:pt x="1496" y="17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4644450" y="2497850"/>
              <a:ext cx="292200" cy="281150"/>
            </a:xfrm>
            <a:custGeom>
              <a:avLst/>
              <a:gdLst/>
              <a:ahLst/>
              <a:cxnLst/>
              <a:rect l="l" t="t" r="r" b="b"/>
              <a:pathLst>
                <a:path w="11688" h="11246" extrusionOk="0">
                  <a:moveTo>
                    <a:pt x="5507" y="4262"/>
                  </a:moveTo>
                  <a:cubicBezTo>
                    <a:pt x="5507" y="5083"/>
                    <a:pt x="4845" y="5731"/>
                    <a:pt x="4038" y="5731"/>
                  </a:cubicBezTo>
                  <a:cubicBezTo>
                    <a:pt x="3217" y="5731"/>
                    <a:pt x="2568" y="5083"/>
                    <a:pt x="2568" y="4262"/>
                  </a:cubicBezTo>
                  <a:lnTo>
                    <a:pt x="3442" y="4262"/>
                  </a:lnTo>
                  <a:cubicBezTo>
                    <a:pt x="3415" y="4686"/>
                    <a:pt x="3723" y="4898"/>
                    <a:pt x="4033" y="4898"/>
                  </a:cubicBezTo>
                  <a:cubicBezTo>
                    <a:pt x="4342" y="4898"/>
                    <a:pt x="4653" y="4686"/>
                    <a:pt x="4633" y="4262"/>
                  </a:cubicBezTo>
                  <a:close/>
                  <a:moveTo>
                    <a:pt x="9530" y="4262"/>
                  </a:moveTo>
                  <a:cubicBezTo>
                    <a:pt x="9530" y="5083"/>
                    <a:pt x="8868" y="5731"/>
                    <a:pt x="8061" y="5731"/>
                  </a:cubicBezTo>
                  <a:cubicBezTo>
                    <a:pt x="7254" y="5731"/>
                    <a:pt x="6592" y="5083"/>
                    <a:pt x="6592" y="4262"/>
                  </a:cubicBezTo>
                  <a:lnTo>
                    <a:pt x="7465" y="4262"/>
                  </a:lnTo>
                  <a:cubicBezTo>
                    <a:pt x="7465" y="4666"/>
                    <a:pt x="7763" y="4868"/>
                    <a:pt x="8061" y="4868"/>
                  </a:cubicBezTo>
                  <a:cubicBezTo>
                    <a:pt x="8359" y="4868"/>
                    <a:pt x="8657" y="4666"/>
                    <a:pt x="8657" y="4262"/>
                  </a:cubicBezTo>
                  <a:close/>
                  <a:moveTo>
                    <a:pt x="6963" y="7823"/>
                  </a:moveTo>
                  <a:lnTo>
                    <a:pt x="6963" y="8683"/>
                  </a:lnTo>
                  <a:lnTo>
                    <a:pt x="5163" y="8683"/>
                  </a:lnTo>
                  <a:lnTo>
                    <a:pt x="5163" y="7823"/>
                  </a:lnTo>
                  <a:close/>
                  <a:moveTo>
                    <a:pt x="6063" y="1"/>
                  </a:moveTo>
                  <a:cubicBezTo>
                    <a:pt x="3786" y="1"/>
                    <a:pt x="1735" y="1364"/>
                    <a:pt x="861" y="3468"/>
                  </a:cubicBezTo>
                  <a:cubicBezTo>
                    <a:pt x="1" y="5573"/>
                    <a:pt x="477" y="7995"/>
                    <a:pt x="2092" y="9596"/>
                  </a:cubicBezTo>
                  <a:cubicBezTo>
                    <a:pt x="3161" y="10674"/>
                    <a:pt x="4597" y="11245"/>
                    <a:pt x="6059" y="11245"/>
                  </a:cubicBezTo>
                  <a:cubicBezTo>
                    <a:pt x="6787" y="11245"/>
                    <a:pt x="7521" y="11104"/>
                    <a:pt x="8220" y="10814"/>
                  </a:cubicBezTo>
                  <a:cubicBezTo>
                    <a:pt x="10324" y="9954"/>
                    <a:pt x="11688" y="7902"/>
                    <a:pt x="11688" y="5626"/>
                  </a:cubicBezTo>
                  <a:cubicBezTo>
                    <a:pt x="11688" y="2515"/>
                    <a:pt x="9173" y="1"/>
                    <a:pt x="6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3" name="Google Shape;2163;p59"/>
          <p:cNvGrpSpPr/>
          <p:nvPr/>
        </p:nvGrpSpPr>
        <p:grpSpPr>
          <a:xfrm>
            <a:off x="5504750" y="2405525"/>
            <a:ext cx="230325" cy="371625"/>
            <a:chOff x="5504750" y="2405525"/>
            <a:chExt cx="230325" cy="371625"/>
          </a:xfrm>
        </p:grpSpPr>
        <p:sp>
          <p:nvSpPr>
            <p:cNvPr id="2164" name="Google Shape;2164;p59"/>
            <p:cNvSpPr/>
            <p:nvPr/>
          </p:nvSpPr>
          <p:spPr>
            <a:xfrm>
              <a:off x="5528250" y="2709275"/>
              <a:ext cx="21850" cy="27500"/>
            </a:xfrm>
            <a:custGeom>
              <a:avLst/>
              <a:gdLst/>
              <a:ahLst/>
              <a:cxnLst/>
              <a:rect l="l" t="t" r="r" b="b"/>
              <a:pathLst>
                <a:path w="874" h="1100" extrusionOk="0">
                  <a:moveTo>
                    <a:pt x="0" y="1"/>
                  </a:moveTo>
                  <a:lnTo>
                    <a:pt x="0"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5528250" y="2749325"/>
              <a:ext cx="21850" cy="27825"/>
            </a:xfrm>
            <a:custGeom>
              <a:avLst/>
              <a:gdLst/>
              <a:ahLst/>
              <a:cxnLst/>
              <a:rect l="l" t="t" r="r" b="b"/>
              <a:pathLst>
                <a:path w="874" h="1113"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5568600" y="2709275"/>
              <a:ext cx="21875" cy="27500"/>
            </a:xfrm>
            <a:custGeom>
              <a:avLst/>
              <a:gdLst/>
              <a:ahLst/>
              <a:cxnLst/>
              <a:rect l="l" t="t" r="r" b="b"/>
              <a:pathLst>
                <a:path w="875" h="1100" extrusionOk="0">
                  <a:moveTo>
                    <a:pt x="1" y="1"/>
                  </a:moveTo>
                  <a:lnTo>
                    <a:pt x="1"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5568600" y="2749325"/>
              <a:ext cx="21875" cy="27825"/>
            </a:xfrm>
            <a:custGeom>
              <a:avLst/>
              <a:gdLst/>
              <a:ahLst/>
              <a:cxnLst/>
              <a:rect l="l" t="t" r="r" b="b"/>
              <a:pathLst>
                <a:path w="875" h="1113"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5608975" y="2709275"/>
              <a:ext cx="21875" cy="27500"/>
            </a:xfrm>
            <a:custGeom>
              <a:avLst/>
              <a:gdLst/>
              <a:ahLst/>
              <a:cxnLst/>
              <a:rect l="l" t="t" r="r" b="b"/>
              <a:pathLst>
                <a:path w="875" h="1100" extrusionOk="0">
                  <a:moveTo>
                    <a:pt x="1" y="1"/>
                  </a:moveTo>
                  <a:lnTo>
                    <a:pt x="1"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5608975" y="2749325"/>
              <a:ext cx="21875" cy="27825"/>
            </a:xfrm>
            <a:custGeom>
              <a:avLst/>
              <a:gdLst/>
              <a:ahLst/>
              <a:cxnLst/>
              <a:rect l="l" t="t" r="r" b="b"/>
              <a:pathLst>
                <a:path w="875" h="1113"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5649350" y="2709275"/>
              <a:ext cx="21850" cy="27500"/>
            </a:xfrm>
            <a:custGeom>
              <a:avLst/>
              <a:gdLst/>
              <a:ahLst/>
              <a:cxnLst/>
              <a:rect l="l" t="t" r="r" b="b"/>
              <a:pathLst>
                <a:path w="874" h="1100" extrusionOk="0">
                  <a:moveTo>
                    <a:pt x="0" y="1"/>
                  </a:moveTo>
                  <a:lnTo>
                    <a:pt x="0"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5649350" y="2749325"/>
              <a:ext cx="21850" cy="27825"/>
            </a:xfrm>
            <a:custGeom>
              <a:avLst/>
              <a:gdLst/>
              <a:ahLst/>
              <a:cxnLst/>
              <a:rect l="l" t="t" r="r" b="b"/>
              <a:pathLst>
                <a:path w="874" h="1113"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5689725" y="2709275"/>
              <a:ext cx="21850" cy="27500"/>
            </a:xfrm>
            <a:custGeom>
              <a:avLst/>
              <a:gdLst/>
              <a:ahLst/>
              <a:cxnLst/>
              <a:rect l="l" t="t" r="r" b="b"/>
              <a:pathLst>
                <a:path w="874" h="1100" extrusionOk="0">
                  <a:moveTo>
                    <a:pt x="0" y="1"/>
                  </a:moveTo>
                  <a:lnTo>
                    <a:pt x="0" y="1099"/>
                  </a:lnTo>
                  <a:lnTo>
                    <a:pt x="874" y="1099"/>
                  </a:lnTo>
                  <a:lnTo>
                    <a:pt x="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5689725" y="2749325"/>
              <a:ext cx="21850" cy="27825"/>
            </a:xfrm>
            <a:custGeom>
              <a:avLst/>
              <a:gdLst/>
              <a:ahLst/>
              <a:cxnLst/>
              <a:rect l="l" t="t" r="r" b="b"/>
              <a:pathLst>
                <a:path w="874" h="1113"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5528250" y="2667275"/>
              <a:ext cx="21850" cy="27800"/>
            </a:xfrm>
            <a:custGeom>
              <a:avLst/>
              <a:gdLst/>
              <a:ahLst/>
              <a:cxnLst/>
              <a:rect l="l" t="t" r="r" b="b"/>
              <a:pathLst>
                <a:path w="874" h="1112"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5568600" y="2667275"/>
              <a:ext cx="21875" cy="27800"/>
            </a:xfrm>
            <a:custGeom>
              <a:avLst/>
              <a:gdLst/>
              <a:ahLst/>
              <a:cxnLst/>
              <a:rect l="l" t="t" r="r" b="b"/>
              <a:pathLst>
                <a:path w="875" h="1112"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5608975" y="2667275"/>
              <a:ext cx="21875" cy="27800"/>
            </a:xfrm>
            <a:custGeom>
              <a:avLst/>
              <a:gdLst/>
              <a:ahLst/>
              <a:cxnLst/>
              <a:rect l="l" t="t" r="r" b="b"/>
              <a:pathLst>
                <a:path w="875" h="1112" extrusionOk="0">
                  <a:moveTo>
                    <a:pt x="1" y="0"/>
                  </a:moveTo>
                  <a:lnTo>
                    <a:pt x="1"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5649350" y="2667275"/>
              <a:ext cx="21850" cy="27800"/>
            </a:xfrm>
            <a:custGeom>
              <a:avLst/>
              <a:gdLst/>
              <a:ahLst/>
              <a:cxnLst/>
              <a:rect l="l" t="t" r="r" b="b"/>
              <a:pathLst>
                <a:path w="874" h="1112"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5689725" y="2667275"/>
              <a:ext cx="21850" cy="27800"/>
            </a:xfrm>
            <a:custGeom>
              <a:avLst/>
              <a:gdLst/>
              <a:ahLst/>
              <a:cxnLst/>
              <a:rect l="l" t="t" r="r" b="b"/>
              <a:pathLst>
                <a:path w="874" h="1112" extrusionOk="0">
                  <a:moveTo>
                    <a:pt x="0" y="0"/>
                  </a:moveTo>
                  <a:lnTo>
                    <a:pt x="0" y="1112"/>
                  </a:lnTo>
                  <a:lnTo>
                    <a:pt x="874" y="1112"/>
                  </a:lnTo>
                  <a:lnTo>
                    <a:pt x="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5522950" y="2405525"/>
              <a:ext cx="194250" cy="155225"/>
            </a:xfrm>
            <a:custGeom>
              <a:avLst/>
              <a:gdLst/>
              <a:ahLst/>
              <a:cxnLst/>
              <a:rect l="l" t="t" r="r" b="b"/>
              <a:pathLst>
                <a:path w="7770" h="6209" extrusionOk="0">
                  <a:moveTo>
                    <a:pt x="2515" y="1"/>
                  </a:moveTo>
                  <a:lnTo>
                    <a:pt x="2515" y="1298"/>
                  </a:lnTo>
                  <a:lnTo>
                    <a:pt x="2052" y="1298"/>
                  </a:lnTo>
                  <a:lnTo>
                    <a:pt x="2052" y="3349"/>
                  </a:lnTo>
                  <a:cubicBezTo>
                    <a:pt x="953" y="3919"/>
                    <a:pt x="186" y="4977"/>
                    <a:pt x="0" y="6208"/>
                  </a:cubicBezTo>
                  <a:lnTo>
                    <a:pt x="7770" y="6208"/>
                  </a:lnTo>
                  <a:cubicBezTo>
                    <a:pt x="7571" y="4977"/>
                    <a:pt x="6803" y="3919"/>
                    <a:pt x="5705" y="3349"/>
                  </a:cubicBezTo>
                  <a:lnTo>
                    <a:pt x="5705" y="1298"/>
                  </a:lnTo>
                  <a:lnTo>
                    <a:pt x="5242" y="1298"/>
                  </a:lnTo>
                  <a:lnTo>
                    <a:pt x="52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5504750" y="2582550"/>
              <a:ext cx="230325" cy="72175"/>
            </a:xfrm>
            <a:custGeom>
              <a:avLst/>
              <a:gdLst/>
              <a:ahLst/>
              <a:cxnLst/>
              <a:rect l="l" t="t" r="r" b="b"/>
              <a:pathLst>
                <a:path w="9213" h="2887" extrusionOk="0">
                  <a:moveTo>
                    <a:pt x="1" y="1"/>
                  </a:moveTo>
                  <a:lnTo>
                    <a:pt x="1" y="1986"/>
                  </a:lnTo>
                  <a:lnTo>
                    <a:pt x="940" y="1986"/>
                  </a:lnTo>
                  <a:lnTo>
                    <a:pt x="940" y="2886"/>
                  </a:lnTo>
                  <a:lnTo>
                    <a:pt x="1814" y="2886"/>
                  </a:lnTo>
                  <a:lnTo>
                    <a:pt x="1814" y="1986"/>
                  </a:lnTo>
                  <a:lnTo>
                    <a:pt x="2555" y="1986"/>
                  </a:lnTo>
                  <a:lnTo>
                    <a:pt x="2555" y="2886"/>
                  </a:lnTo>
                  <a:lnTo>
                    <a:pt x="3428" y="2886"/>
                  </a:lnTo>
                  <a:lnTo>
                    <a:pt x="3428" y="1986"/>
                  </a:lnTo>
                  <a:lnTo>
                    <a:pt x="4170" y="1986"/>
                  </a:lnTo>
                  <a:lnTo>
                    <a:pt x="4170" y="2886"/>
                  </a:lnTo>
                  <a:lnTo>
                    <a:pt x="5043" y="2886"/>
                  </a:lnTo>
                  <a:lnTo>
                    <a:pt x="5043" y="1986"/>
                  </a:lnTo>
                  <a:lnTo>
                    <a:pt x="5784" y="1986"/>
                  </a:lnTo>
                  <a:lnTo>
                    <a:pt x="5784" y="2886"/>
                  </a:lnTo>
                  <a:lnTo>
                    <a:pt x="6658" y="2886"/>
                  </a:lnTo>
                  <a:lnTo>
                    <a:pt x="6658" y="1986"/>
                  </a:lnTo>
                  <a:lnTo>
                    <a:pt x="7399" y="1986"/>
                  </a:lnTo>
                  <a:lnTo>
                    <a:pt x="7399" y="2886"/>
                  </a:lnTo>
                  <a:lnTo>
                    <a:pt x="8273" y="2886"/>
                  </a:lnTo>
                  <a:lnTo>
                    <a:pt x="8273" y="1986"/>
                  </a:lnTo>
                  <a:lnTo>
                    <a:pt x="9212" y="1986"/>
                  </a:lnTo>
                  <a:lnTo>
                    <a:pt x="92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59"/>
          <p:cNvGrpSpPr/>
          <p:nvPr/>
        </p:nvGrpSpPr>
        <p:grpSpPr>
          <a:xfrm>
            <a:off x="6228725" y="2405525"/>
            <a:ext cx="342825" cy="371625"/>
            <a:chOff x="6228725" y="2405525"/>
            <a:chExt cx="342825" cy="371625"/>
          </a:xfrm>
        </p:grpSpPr>
        <p:sp>
          <p:nvSpPr>
            <p:cNvPr id="2182" name="Google Shape;2182;p59"/>
            <p:cNvSpPr/>
            <p:nvPr/>
          </p:nvSpPr>
          <p:spPr>
            <a:xfrm>
              <a:off x="6271075" y="2556425"/>
              <a:ext cx="231975" cy="220725"/>
            </a:xfrm>
            <a:custGeom>
              <a:avLst/>
              <a:gdLst/>
              <a:ahLst/>
              <a:cxnLst/>
              <a:rect l="l" t="t" r="r" b="b"/>
              <a:pathLst>
                <a:path w="9279" h="8829" extrusionOk="0">
                  <a:moveTo>
                    <a:pt x="4646" y="0"/>
                  </a:moveTo>
                  <a:lnTo>
                    <a:pt x="3217" y="2899"/>
                  </a:lnTo>
                  <a:lnTo>
                    <a:pt x="0" y="3375"/>
                  </a:lnTo>
                  <a:lnTo>
                    <a:pt x="2317" y="5638"/>
                  </a:lnTo>
                  <a:lnTo>
                    <a:pt x="1774" y="8828"/>
                  </a:lnTo>
                  <a:lnTo>
                    <a:pt x="4646" y="7319"/>
                  </a:lnTo>
                  <a:lnTo>
                    <a:pt x="7518" y="8828"/>
                  </a:lnTo>
                  <a:lnTo>
                    <a:pt x="6962" y="5638"/>
                  </a:lnTo>
                  <a:lnTo>
                    <a:pt x="9278" y="3375"/>
                  </a:lnTo>
                  <a:lnTo>
                    <a:pt x="6089" y="2899"/>
                  </a:lnTo>
                  <a:lnTo>
                    <a:pt x="4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6410700" y="2444575"/>
              <a:ext cx="160850" cy="153225"/>
            </a:xfrm>
            <a:custGeom>
              <a:avLst/>
              <a:gdLst/>
              <a:ahLst/>
              <a:cxnLst/>
              <a:rect l="l" t="t" r="r" b="b"/>
              <a:pathLst>
                <a:path w="6434" h="6129" extrusionOk="0">
                  <a:moveTo>
                    <a:pt x="3217" y="1"/>
                  </a:moveTo>
                  <a:lnTo>
                    <a:pt x="2224" y="2012"/>
                  </a:lnTo>
                  <a:lnTo>
                    <a:pt x="1" y="2330"/>
                  </a:lnTo>
                  <a:lnTo>
                    <a:pt x="1615" y="3905"/>
                  </a:lnTo>
                  <a:lnTo>
                    <a:pt x="1232" y="6129"/>
                  </a:lnTo>
                  <a:lnTo>
                    <a:pt x="3217" y="5070"/>
                  </a:lnTo>
                  <a:lnTo>
                    <a:pt x="5202" y="6129"/>
                  </a:lnTo>
                  <a:lnTo>
                    <a:pt x="4818" y="3905"/>
                  </a:lnTo>
                  <a:lnTo>
                    <a:pt x="6433" y="2330"/>
                  </a:lnTo>
                  <a:lnTo>
                    <a:pt x="4210" y="2012"/>
                  </a:lnTo>
                  <a:lnTo>
                    <a:pt x="3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6228725" y="2405525"/>
              <a:ext cx="150575" cy="143300"/>
            </a:xfrm>
            <a:custGeom>
              <a:avLst/>
              <a:gdLst/>
              <a:ahLst/>
              <a:cxnLst/>
              <a:rect l="l" t="t" r="r" b="b"/>
              <a:pathLst>
                <a:path w="6023" h="5732" extrusionOk="0">
                  <a:moveTo>
                    <a:pt x="3018" y="1"/>
                  </a:moveTo>
                  <a:lnTo>
                    <a:pt x="2078" y="1894"/>
                  </a:lnTo>
                  <a:lnTo>
                    <a:pt x="0" y="2198"/>
                  </a:lnTo>
                  <a:lnTo>
                    <a:pt x="1509" y="3667"/>
                  </a:lnTo>
                  <a:lnTo>
                    <a:pt x="1152" y="5732"/>
                  </a:lnTo>
                  <a:lnTo>
                    <a:pt x="3018" y="4752"/>
                  </a:lnTo>
                  <a:lnTo>
                    <a:pt x="4871" y="5732"/>
                  </a:lnTo>
                  <a:lnTo>
                    <a:pt x="4514" y="3667"/>
                  </a:lnTo>
                  <a:lnTo>
                    <a:pt x="6022" y="2198"/>
                  </a:lnTo>
                  <a:lnTo>
                    <a:pt x="3944" y="1894"/>
                  </a:lnTo>
                  <a:lnTo>
                    <a:pt x="3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59"/>
          <p:cNvGrpSpPr/>
          <p:nvPr/>
        </p:nvGrpSpPr>
        <p:grpSpPr>
          <a:xfrm>
            <a:off x="7067850" y="2406525"/>
            <a:ext cx="234600" cy="372275"/>
            <a:chOff x="7067850" y="2406525"/>
            <a:chExt cx="234600" cy="372275"/>
          </a:xfrm>
        </p:grpSpPr>
        <p:sp>
          <p:nvSpPr>
            <p:cNvPr id="2186" name="Google Shape;2186;p59"/>
            <p:cNvSpPr/>
            <p:nvPr/>
          </p:nvSpPr>
          <p:spPr>
            <a:xfrm>
              <a:off x="7084375" y="2406525"/>
              <a:ext cx="201550" cy="130075"/>
            </a:xfrm>
            <a:custGeom>
              <a:avLst/>
              <a:gdLst/>
              <a:ahLst/>
              <a:cxnLst/>
              <a:rect l="l" t="t" r="r" b="b"/>
              <a:pathLst>
                <a:path w="8062" h="5203" extrusionOk="0">
                  <a:moveTo>
                    <a:pt x="1285" y="1"/>
                  </a:moveTo>
                  <a:lnTo>
                    <a:pt x="1" y="5202"/>
                  </a:lnTo>
                  <a:lnTo>
                    <a:pt x="8061" y="5202"/>
                  </a:lnTo>
                  <a:lnTo>
                    <a:pt x="67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7103250" y="2722850"/>
              <a:ext cx="163475" cy="55950"/>
            </a:xfrm>
            <a:custGeom>
              <a:avLst/>
              <a:gdLst/>
              <a:ahLst/>
              <a:cxnLst/>
              <a:rect l="l" t="t" r="r" b="b"/>
              <a:pathLst>
                <a:path w="6539" h="2238" extrusionOk="0">
                  <a:moveTo>
                    <a:pt x="741" y="1"/>
                  </a:moveTo>
                  <a:lnTo>
                    <a:pt x="741" y="1364"/>
                  </a:lnTo>
                  <a:lnTo>
                    <a:pt x="0" y="1364"/>
                  </a:lnTo>
                  <a:lnTo>
                    <a:pt x="0" y="2237"/>
                  </a:lnTo>
                  <a:lnTo>
                    <a:pt x="6538" y="2237"/>
                  </a:lnTo>
                  <a:lnTo>
                    <a:pt x="6538" y="1364"/>
                  </a:lnTo>
                  <a:lnTo>
                    <a:pt x="5811" y="1364"/>
                  </a:lnTo>
                  <a:lnTo>
                    <a:pt x="58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7067850" y="2558400"/>
              <a:ext cx="234600" cy="142650"/>
            </a:xfrm>
            <a:custGeom>
              <a:avLst/>
              <a:gdLst/>
              <a:ahLst/>
              <a:cxnLst/>
              <a:rect l="l" t="t" r="r" b="b"/>
              <a:pathLst>
                <a:path w="9384" h="5706" extrusionOk="0">
                  <a:moveTo>
                    <a:pt x="437" y="1"/>
                  </a:moveTo>
                  <a:lnTo>
                    <a:pt x="0" y="1801"/>
                  </a:lnTo>
                  <a:lnTo>
                    <a:pt x="3441" y="1801"/>
                  </a:lnTo>
                  <a:lnTo>
                    <a:pt x="3441" y="5705"/>
                  </a:lnTo>
                  <a:lnTo>
                    <a:pt x="5929" y="5705"/>
                  </a:lnTo>
                  <a:lnTo>
                    <a:pt x="5929" y="1801"/>
                  </a:lnTo>
                  <a:lnTo>
                    <a:pt x="6922" y="1801"/>
                  </a:lnTo>
                  <a:lnTo>
                    <a:pt x="6922" y="3918"/>
                  </a:lnTo>
                  <a:lnTo>
                    <a:pt x="7796" y="3918"/>
                  </a:lnTo>
                  <a:lnTo>
                    <a:pt x="7796" y="1801"/>
                  </a:lnTo>
                  <a:lnTo>
                    <a:pt x="9384" y="1801"/>
                  </a:lnTo>
                  <a:lnTo>
                    <a:pt x="89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9"/>
          <p:cNvGrpSpPr/>
          <p:nvPr/>
        </p:nvGrpSpPr>
        <p:grpSpPr>
          <a:xfrm>
            <a:off x="7776250" y="2435325"/>
            <a:ext cx="370950" cy="312700"/>
            <a:chOff x="7776250" y="2435325"/>
            <a:chExt cx="370950" cy="312700"/>
          </a:xfrm>
        </p:grpSpPr>
        <p:sp>
          <p:nvSpPr>
            <p:cNvPr id="2190" name="Google Shape;2190;p59"/>
            <p:cNvSpPr/>
            <p:nvPr/>
          </p:nvSpPr>
          <p:spPr>
            <a:xfrm>
              <a:off x="7776250" y="2596025"/>
              <a:ext cx="230000" cy="152000"/>
            </a:xfrm>
            <a:custGeom>
              <a:avLst/>
              <a:gdLst/>
              <a:ahLst/>
              <a:cxnLst/>
              <a:rect l="l" t="t" r="r" b="b"/>
              <a:pathLst>
                <a:path w="9200" h="6080" extrusionOk="0">
                  <a:moveTo>
                    <a:pt x="4444" y="1"/>
                  </a:moveTo>
                  <a:cubicBezTo>
                    <a:pt x="4402" y="1"/>
                    <a:pt x="4359" y="2"/>
                    <a:pt x="4316" y="4"/>
                  </a:cubicBezTo>
                  <a:cubicBezTo>
                    <a:pt x="3191" y="84"/>
                    <a:pt x="2317" y="1024"/>
                    <a:pt x="2330" y="2149"/>
                  </a:cubicBezTo>
                  <a:cubicBezTo>
                    <a:pt x="2330" y="2268"/>
                    <a:pt x="2343" y="2387"/>
                    <a:pt x="2357" y="2506"/>
                  </a:cubicBezTo>
                  <a:lnTo>
                    <a:pt x="2463" y="3141"/>
                  </a:lnTo>
                  <a:lnTo>
                    <a:pt x="1841" y="3009"/>
                  </a:lnTo>
                  <a:cubicBezTo>
                    <a:pt x="1721" y="2982"/>
                    <a:pt x="1616" y="2969"/>
                    <a:pt x="1510" y="2969"/>
                  </a:cubicBezTo>
                  <a:cubicBezTo>
                    <a:pt x="663" y="2996"/>
                    <a:pt x="1" y="3684"/>
                    <a:pt x="1" y="4531"/>
                  </a:cubicBezTo>
                  <a:cubicBezTo>
                    <a:pt x="1" y="5365"/>
                    <a:pt x="663" y="6053"/>
                    <a:pt x="1510" y="6079"/>
                  </a:cubicBezTo>
                  <a:lnTo>
                    <a:pt x="7267" y="6079"/>
                  </a:lnTo>
                  <a:cubicBezTo>
                    <a:pt x="8339" y="6079"/>
                    <a:pt x="9199" y="5219"/>
                    <a:pt x="9199" y="4147"/>
                  </a:cubicBezTo>
                  <a:cubicBezTo>
                    <a:pt x="9199" y="3088"/>
                    <a:pt x="8339" y="2228"/>
                    <a:pt x="7267" y="2228"/>
                  </a:cubicBezTo>
                  <a:cubicBezTo>
                    <a:pt x="7201" y="2228"/>
                    <a:pt x="7135" y="2228"/>
                    <a:pt x="7055" y="2241"/>
                  </a:cubicBezTo>
                  <a:lnTo>
                    <a:pt x="6632" y="2281"/>
                  </a:lnTo>
                  <a:lnTo>
                    <a:pt x="6579" y="1857"/>
                  </a:lnTo>
                  <a:cubicBezTo>
                    <a:pt x="6439" y="788"/>
                    <a:pt x="5515" y="1"/>
                    <a:pt x="4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7895375" y="2435325"/>
              <a:ext cx="251825" cy="262075"/>
            </a:xfrm>
            <a:custGeom>
              <a:avLst/>
              <a:gdLst/>
              <a:ahLst/>
              <a:cxnLst/>
              <a:rect l="l" t="t" r="r" b="b"/>
              <a:pathLst>
                <a:path w="10073" h="10483" extrusionOk="0">
                  <a:moveTo>
                    <a:pt x="5837" y="0"/>
                  </a:moveTo>
                  <a:lnTo>
                    <a:pt x="4951" y="40"/>
                  </a:lnTo>
                  <a:cubicBezTo>
                    <a:pt x="2714" y="172"/>
                    <a:pt x="821" y="1707"/>
                    <a:pt x="226" y="3865"/>
                  </a:cubicBezTo>
                  <a:cubicBezTo>
                    <a:pt x="67" y="4421"/>
                    <a:pt x="1" y="5003"/>
                    <a:pt x="40" y="5585"/>
                  </a:cubicBezTo>
                  <a:cubicBezTo>
                    <a:pt x="1258" y="5718"/>
                    <a:pt x="2277" y="6591"/>
                    <a:pt x="2595" y="7782"/>
                  </a:cubicBezTo>
                  <a:cubicBezTo>
                    <a:pt x="4077" y="7835"/>
                    <a:pt x="5255" y="9013"/>
                    <a:pt x="5308" y="10482"/>
                  </a:cubicBezTo>
                  <a:cubicBezTo>
                    <a:pt x="7015" y="10469"/>
                    <a:pt x="8617" y="9622"/>
                    <a:pt x="9583" y="8206"/>
                  </a:cubicBezTo>
                  <a:lnTo>
                    <a:pt x="10073" y="7478"/>
                  </a:lnTo>
                  <a:lnTo>
                    <a:pt x="10073" y="7478"/>
                  </a:lnTo>
                  <a:lnTo>
                    <a:pt x="9186" y="7531"/>
                  </a:lnTo>
                  <a:lnTo>
                    <a:pt x="8934" y="7531"/>
                  </a:lnTo>
                  <a:cubicBezTo>
                    <a:pt x="5440" y="7518"/>
                    <a:pt x="3376" y="3613"/>
                    <a:pt x="5334" y="728"/>
                  </a:cubicBezTo>
                  <a:lnTo>
                    <a:pt x="5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59"/>
          <p:cNvGrpSpPr/>
          <p:nvPr/>
        </p:nvGrpSpPr>
        <p:grpSpPr>
          <a:xfrm>
            <a:off x="973875" y="3204625"/>
            <a:ext cx="305425" cy="372250"/>
            <a:chOff x="1050075" y="3204625"/>
            <a:chExt cx="305425" cy="372250"/>
          </a:xfrm>
        </p:grpSpPr>
        <p:sp>
          <p:nvSpPr>
            <p:cNvPr id="2193" name="Google Shape;2193;p59"/>
            <p:cNvSpPr/>
            <p:nvPr/>
          </p:nvSpPr>
          <p:spPr>
            <a:xfrm>
              <a:off x="1122875" y="3204625"/>
              <a:ext cx="41725" cy="103575"/>
            </a:xfrm>
            <a:custGeom>
              <a:avLst/>
              <a:gdLst/>
              <a:ahLst/>
              <a:cxnLst/>
              <a:rect l="l" t="t" r="r" b="b"/>
              <a:pathLst>
                <a:path w="1669" h="4143" extrusionOk="0">
                  <a:moveTo>
                    <a:pt x="530" y="0"/>
                  </a:moveTo>
                  <a:cubicBezTo>
                    <a:pt x="212" y="331"/>
                    <a:pt x="14" y="755"/>
                    <a:pt x="1" y="1218"/>
                  </a:cubicBezTo>
                  <a:cubicBezTo>
                    <a:pt x="1" y="1668"/>
                    <a:pt x="199" y="2091"/>
                    <a:pt x="530" y="2382"/>
                  </a:cubicBezTo>
                  <a:cubicBezTo>
                    <a:pt x="689" y="2515"/>
                    <a:pt x="781" y="2713"/>
                    <a:pt x="795" y="2925"/>
                  </a:cubicBezTo>
                  <a:cubicBezTo>
                    <a:pt x="781" y="3150"/>
                    <a:pt x="689" y="3362"/>
                    <a:pt x="530" y="3521"/>
                  </a:cubicBezTo>
                  <a:lnTo>
                    <a:pt x="1139" y="4143"/>
                  </a:lnTo>
                  <a:cubicBezTo>
                    <a:pt x="1456" y="3825"/>
                    <a:pt x="1655" y="3388"/>
                    <a:pt x="1668" y="2925"/>
                  </a:cubicBezTo>
                  <a:cubicBezTo>
                    <a:pt x="1655" y="2488"/>
                    <a:pt x="1470" y="2065"/>
                    <a:pt x="1139" y="1760"/>
                  </a:cubicBezTo>
                  <a:cubicBezTo>
                    <a:pt x="980" y="1628"/>
                    <a:pt x="874" y="1430"/>
                    <a:pt x="861" y="1231"/>
                  </a:cubicBezTo>
                  <a:cubicBezTo>
                    <a:pt x="887" y="1006"/>
                    <a:pt x="980" y="794"/>
                    <a:pt x="1139" y="622"/>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1172175" y="3204625"/>
              <a:ext cx="41725" cy="103575"/>
            </a:xfrm>
            <a:custGeom>
              <a:avLst/>
              <a:gdLst/>
              <a:ahLst/>
              <a:cxnLst/>
              <a:rect l="l" t="t" r="r" b="b"/>
              <a:pathLst>
                <a:path w="1669" h="4143" extrusionOk="0">
                  <a:moveTo>
                    <a:pt x="530" y="0"/>
                  </a:moveTo>
                  <a:cubicBezTo>
                    <a:pt x="199" y="318"/>
                    <a:pt x="14" y="755"/>
                    <a:pt x="1" y="1218"/>
                  </a:cubicBezTo>
                  <a:cubicBezTo>
                    <a:pt x="1" y="1668"/>
                    <a:pt x="199" y="2078"/>
                    <a:pt x="530" y="2382"/>
                  </a:cubicBezTo>
                  <a:cubicBezTo>
                    <a:pt x="689" y="2515"/>
                    <a:pt x="781" y="2713"/>
                    <a:pt x="795" y="2925"/>
                  </a:cubicBezTo>
                  <a:cubicBezTo>
                    <a:pt x="781" y="3150"/>
                    <a:pt x="676" y="3362"/>
                    <a:pt x="530" y="3521"/>
                  </a:cubicBezTo>
                  <a:lnTo>
                    <a:pt x="1126" y="4143"/>
                  </a:lnTo>
                  <a:cubicBezTo>
                    <a:pt x="1456" y="3825"/>
                    <a:pt x="1642" y="3388"/>
                    <a:pt x="1668" y="2925"/>
                  </a:cubicBezTo>
                  <a:cubicBezTo>
                    <a:pt x="1655" y="2488"/>
                    <a:pt x="1470" y="2065"/>
                    <a:pt x="1139" y="1760"/>
                  </a:cubicBezTo>
                  <a:cubicBezTo>
                    <a:pt x="980" y="1628"/>
                    <a:pt x="874" y="1430"/>
                    <a:pt x="861" y="1231"/>
                  </a:cubicBezTo>
                  <a:cubicBezTo>
                    <a:pt x="887" y="1006"/>
                    <a:pt x="980" y="794"/>
                    <a:pt x="1139" y="622"/>
                  </a:cubicBezTo>
                  <a:lnTo>
                    <a:pt x="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1221150" y="3204625"/>
              <a:ext cx="42050" cy="103575"/>
            </a:xfrm>
            <a:custGeom>
              <a:avLst/>
              <a:gdLst/>
              <a:ahLst/>
              <a:cxnLst/>
              <a:rect l="l" t="t" r="r" b="b"/>
              <a:pathLst>
                <a:path w="1682" h="4143" extrusionOk="0">
                  <a:moveTo>
                    <a:pt x="543" y="0"/>
                  </a:moveTo>
                  <a:cubicBezTo>
                    <a:pt x="212" y="318"/>
                    <a:pt x="27" y="755"/>
                    <a:pt x="0" y="1218"/>
                  </a:cubicBezTo>
                  <a:cubicBezTo>
                    <a:pt x="14" y="1668"/>
                    <a:pt x="199" y="2091"/>
                    <a:pt x="530" y="2382"/>
                  </a:cubicBezTo>
                  <a:cubicBezTo>
                    <a:pt x="689" y="2515"/>
                    <a:pt x="795" y="2713"/>
                    <a:pt x="808" y="2925"/>
                  </a:cubicBezTo>
                  <a:cubicBezTo>
                    <a:pt x="795" y="3150"/>
                    <a:pt x="689" y="3362"/>
                    <a:pt x="530" y="3521"/>
                  </a:cubicBezTo>
                  <a:lnTo>
                    <a:pt x="1139" y="4143"/>
                  </a:lnTo>
                  <a:cubicBezTo>
                    <a:pt x="1470" y="3825"/>
                    <a:pt x="1655" y="3388"/>
                    <a:pt x="1681" y="2925"/>
                  </a:cubicBezTo>
                  <a:cubicBezTo>
                    <a:pt x="1668" y="2488"/>
                    <a:pt x="1470" y="2065"/>
                    <a:pt x="1139" y="1760"/>
                  </a:cubicBezTo>
                  <a:cubicBezTo>
                    <a:pt x="980" y="1628"/>
                    <a:pt x="887" y="1430"/>
                    <a:pt x="874" y="1231"/>
                  </a:cubicBezTo>
                  <a:cubicBezTo>
                    <a:pt x="887" y="1006"/>
                    <a:pt x="993" y="794"/>
                    <a:pt x="1139" y="622"/>
                  </a:cubicBezTo>
                  <a:lnTo>
                    <a:pt x="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1152650" y="3412075"/>
              <a:ext cx="27500" cy="35425"/>
            </a:xfrm>
            <a:custGeom>
              <a:avLst/>
              <a:gdLst/>
              <a:ahLst/>
              <a:cxnLst/>
              <a:rect l="l" t="t" r="r" b="b"/>
              <a:pathLst>
                <a:path w="1100" h="1417" extrusionOk="0">
                  <a:moveTo>
                    <a:pt x="557" y="1"/>
                  </a:moveTo>
                  <a:lnTo>
                    <a:pt x="1" y="331"/>
                  </a:lnTo>
                  <a:lnTo>
                    <a:pt x="1" y="1417"/>
                  </a:lnTo>
                  <a:lnTo>
                    <a:pt x="1099" y="1417"/>
                  </a:lnTo>
                  <a:lnTo>
                    <a:pt x="1099" y="331"/>
                  </a:lnTo>
                  <a:lnTo>
                    <a:pt x="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1050075" y="3350200"/>
              <a:ext cx="305425" cy="226675"/>
            </a:xfrm>
            <a:custGeom>
              <a:avLst/>
              <a:gdLst/>
              <a:ahLst/>
              <a:cxnLst/>
              <a:rect l="l" t="t" r="r" b="b"/>
              <a:pathLst>
                <a:path w="12217" h="9067" extrusionOk="0">
                  <a:moveTo>
                    <a:pt x="11343" y="1655"/>
                  </a:moveTo>
                  <a:lnTo>
                    <a:pt x="11343" y="2462"/>
                  </a:lnTo>
                  <a:cubicBezTo>
                    <a:pt x="11343" y="3309"/>
                    <a:pt x="10761" y="4037"/>
                    <a:pt x="9940" y="4249"/>
                  </a:cubicBezTo>
                  <a:lnTo>
                    <a:pt x="9940" y="1655"/>
                  </a:lnTo>
                  <a:close/>
                  <a:moveTo>
                    <a:pt x="1483" y="1"/>
                  </a:moveTo>
                  <a:lnTo>
                    <a:pt x="1483" y="4831"/>
                  </a:lnTo>
                  <a:cubicBezTo>
                    <a:pt x="1483" y="6155"/>
                    <a:pt x="2092" y="7399"/>
                    <a:pt x="3138" y="8193"/>
                  </a:cubicBezTo>
                  <a:lnTo>
                    <a:pt x="1" y="8193"/>
                  </a:lnTo>
                  <a:lnTo>
                    <a:pt x="1" y="9067"/>
                  </a:lnTo>
                  <a:lnTo>
                    <a:pt x="11780" y="9067"/>
                  </a:lnTo>
                  <a:lnTo>
                    <a:pt x="11780" y="8193"/>
                  </a:lnTo>
                  <a:lnTo>
                    <a:pt x="8286" y="8193"/>
                  </a:lnTo>
                  <a:cubicBezTo>
                    <a:pt x="9252" y="7465"/>
                    <a:pt x="9848" y="6340"/>
                    <a:pt x="9940" y="5136"/>
                  </a:cubicBezTo>
                  <a:cubicBezTo>
                    <a:pt x="11251" y="4924"/>
                    <a:pt x="12217" y="3799"/>
                    <a:pt x="12217" y="2462"/>
                  </a:cubicBezTo>
                  <a:lnTo>
                    <a:pt x="12217" y="781"/>
                  </a:lnTo>
                  <a:lnTo>
                    <a:pt x="9940" y="781"/>
                  </a:lnTo>
                  <a:lnTo>
                    <a:pt x="9940" y="1"/>
                  </a:lnTo>
                  <a:lnTo>
                    <a:pt x="5096" y="1"/>
                  </a:lnTo>
                  <a:lnTo>
                    <a:pt x="5096" y="1721"/>
                  </a:lnTo>
                  <a:lnTo>
                    <a:pt x="6076" y="2317"/>
                  </a:lnTo>
                  <a:lnTo>
                    <a:pt x="6076" y="4765"/>
                  </a:lnTo>
                  <a:lnTo>
                    <a:pt x="3230" y="4765"/>
                  </a:lnTo>
                  <a:lnTo>
                    <a:pt x="3230" y="2317"/>
                  </a:lnTo>
                  <a:lnTo>
                    <a:pt x="4223" y="1721"/>
                  </a:lnTo>
                  <a:lnTo>
                    <a:pt x="4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59"/>
          <p:cNvGrpSpPr/>
          <p:nvPr/>
        </p:nvGrpSpPr>
        <p:grpSpPr>
          <a:xfrm>
            <a:off x="1647900" y="3246300"/>
            <a:ext cx="372250" cy="290650"/>
            <a:chOff x="1724100" y="3246300"/>
            <a:chExt cx="372250" cy="290650"/>
          </a:xfrm>
        </p:grpSpPr>
        <p:sp>
          <p:nvSpPr>
            <p:cNvPr id="2199" name="Google Shape;2199;p59"/>
            <p:cNvSpPr/>
            <p:nvPr/>
          </p:nvSpPr>
          <p:spPr>
            <a:xfrm>
              <a:off x="1904750" y="3278400"/>
              <a:ext cx="68175" cy="77450"/>
            </a:xfrm>
            <a:custGeom>
              <a:avLst/>
              <a:gdLst/>
              <a:ahLst/>
              <a:cxnLst/>
              <a:rect l="l" t="t" r="r" b="b"/>
              <a:pathLst>
                <a:path w="2727" h="3098" extrusionOk="0">
                  <a:moveTo>
                    <a:pt x="212" y="1"/>
                  </a:moveTo>
                  <a:lnTo>
                    <a:pt x="212" y="874"/>
                  </a:lnTo>
                  <a:lnTo>
                    <a:pt x="1245" y="874"/>
                  </a:lnTo>
                  <a:lnTo>
                    <a:pt x="1" y="3098"/>
                  </a:lnTo>
                  <a:lnTo>
                    <a:pt x="2449" y="3098"/>
                  </a:lnTo>
                  <a:lnTo>
                    <a:pt x="2449" y="2224"/>
                  </a:lnTo>
                  <a:lnTo>
                    <a:pt x="1496"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1980200" y="3246300"/>
              <a:ext cx="61900" cy="65875"/>
            </a:xfrm>
            <a:custGeom>
              <a:avLst/>
              <a:gdLst/>
              <a:ahLst/>
              <a:cxnLst/>
              <a:rect l="l" t="t" r="r" b="b"/>
              <a:pathLst>
                <a:path w="2476" h="2635" extrusionOk="0">
                  <a:moveTo>
                    <a:pt x="344" y="1"/>
                  </a:moveTo>
                  <a:lnTo>
                    <a:pt x="344" y="861"/>
                  </a:lnTo>
                  <a:lnTo>
                    <a:pt x="993" y="861"/>
                  </a:lnTo>
                  <a:lnTo>
                    <a:pt x="0" y="2635"/>
                  </a:lnTo>
                  <a:lnTo>
                    <a:pt x="2224" y="2635"/>
                  </a:lnTo>
                  <a:lnTo>
                    <a:pt x="2224" y="1761"/>
                  </a:lnTo>
                  <a:lnTo>
                    <a:pt x="1483" y="1761"/>
                  </a:lnTo>
                  <a:lnTo>
                    <a:pt x="2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1724100" y="3380975"/>
              <a:ext cx="372250" cy="155975"/>
            </a:xfrm>
            <a:custGeom>
              <a:avLst/>
              <a:gdLst/>
              <a:ahLst/>
              <a:cxnLst/>
              <a:rect l="l" t="t" r="r" b="b"/>
              <a:pathLst>
                <a:path w="14890" h="6239" extrusionOk="0">
                  <a:moveTo>
                    <a:pt x="4077" y="0"/>
                  </a:moveTo>
                  <a:cubicBezTo>
                    <a:pt x="2779" y="0"/>
                    <a:pt x="1628" y="795"/>
                    <a:pt x="1165" y="1999"/>
                  </a:cubicBezTo>
                  <a:lnTo>
                    <a:pt x="0" y="1999"/>
                  </a:lnTo>
                  <a:lnTo>
                    <a:pt x="0" y="2873"/>
                  </a:lnTo>
                  <a:lnTo>
                    <a:pt x="966" y="2873"/>
                  </a:lnTo>
                  <a:cubicBezTo>
                    <a:pt x="966" y="2952"/>
                    <a:pt x="953" y="3045"/>
                    <a:pt x="953" y="3124"/>
                  </a:cubicBezTo>
                  <a:cubicBezTo>
                    <a:pt x="953" y="4500"/>
                    <a:pt x="1866" y="5718"/>
                    <a:pt x="3203" y="6115"/>
                  </a:cubicBezTo>
                  <a:cubicBezTo>
                    <a:pt x="3491" y="6199"/>
                    <a:pt x="3783" y="6239"/>
                    <a:pt x="4073" y="6239"/>
                  </a:cubicBezTo>
                  <a:cubicBezTo>
                    <a:pt x="5115" y="6239"/>
                    <a:pt x="6117" y="5716"/>
                    <a:pt x="6697" y="4805"/>
                  </a:cubicBezTo>
                  <a:lnTo>
                    <a:pt x="7438" y="3667"/>
                  </a:lnTo>
                  <a:lnTo>
                    <a:pt x="8179" y="4805"/>
                  </a:lnTo>
                  <a:cubicBezTo>
                    <a:pt x="8760" y="5716"/>
                    <a:pt x="9761" y="6239"/>
                    <a:pt x="10804" y="6239"/>
                  </a:cubicBezTo>
                  <a:cubicBezTo>
                    <a:pt x="11093" y="6239"/>
                    <a:pt x="11386" y="6199"/>
                    <a:pt x="11674" y="6115"/>
                  </a:cubicBezTo>
                  <a:cubicBezTo>
                    <a:pt x="13010" y="5718"/>
                    <a:pt x="13924" y="4500"/>
                    <a:pt x="13924" y="3124"/>
                  </a:cubicBezTo>
                  <a:cubicBezTo>
                    <a:pt x="13924" y="3031"/>
                    <a:pt x="13924" y="2952"/>
                    <a:pt x="13910" y="2873"/>
                  </a:cubicBezTo>
                  <a:lnTo>
                    <a:pt x="14890" y="2873"/>
                  </a:lnTo>
                  <a:lnTo>
                    <a:pt x="14890" y="1999"/>
                  </a:lnTo>
                  <a:lnTo>
                    <a:pt x="13712" y="1999"/>
                  </a:lnTo>
                  <a:cubicBezTo>
                    <a:pt x="13249" y="795"/>
                    <a:pt x="12097" y="0"/>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59"/>
          <p:cNvGrpSpPr/>
          <p:nvPr/>
        </p:nvGrpSpPr>
        <p:grpSpPr>
          <a:xfrm>
            <a:off x="2447725" y="3204625"/>
            <a:ext cx="346450" cy="372575"/>
            <a:chOff x="2447725" y="3204625"/>
            <a:chExt cx="346450" cy="372575"/>
          </a:xfrm>
        </p:grpSpPr>
        <p:sp>
          <p:nvSpPr>
            <p:cNvPr id="2203" name="Google Shape;2203;p59"/>
            <p:cNvSpPr/>
            <p:nvPr/>
          </p:nvSpPr>
          <p:spPr>
            <a:xfrm>
              <a:off x="2656850" y="3237050"/>
              <a:ext cx="68525" cy="77450"/>
            </a:xfrm>
            <a:custGeom>
              <a:avLst/>
              <a:gdLst/>
              <a:ahLst/>
              <a:cxnLst/>
              <a:rect l="l" t="t" r="r" b="b"/>
              <a:pathLst>
                <a:path w="2741" h="3098" extrusionOk="0">
                  <a:moveTo>
                    <a:pt x="212" y="0"/>
                  </a:moveTo>
                  <a:lnTo>
                    <a:pt x="212" y="874"/>
                  </a:lnTo>
                  <a:lnTo>
                    <a:pt x="1244" y="874"/>
                  </a:lnTo>
                  <a:lnTo>
                    <a:pt x="0" y="3097"/>
                  </a:lnTo>
                  <a:lnTo>
                    <a:pt x="2462" y="3097"/>
                  </a:lnTo>
                  <a:lnTo>
                    <a:pt x="2462" y="2224"/>
                  </a:lnTo>
                  <a:lnTo>
                    <a:pt x="1496" y="2224"/>
                  </a:lnTo>
                  <a:lnTo>
                    <a:pt x="2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2732300" y="3204625"/>
              <a:ext cx="61875" cy="66200"/>
            </a:xfrm>
            <a:custGeom>
              <a:avLst/>
              <a:gdLst/>
              <a:ahLst/>
              <a:cxnLst/>
              <a:rect l="l" t="t" r="r" b="b"/>
              <a:pathLst>
                <a:path w="2475" h="2648" extrusionOk="0">
                  <a:moveTo>
                    <a:pt x="344" y="0"/>
                  </a:moveTo>
                  <a:lnTo>
                    <a:pt x="344" y="874"/>
                  </a:lnTo>
                  <a:lnTo>
                    <a:pt x="993" y="874"/>
                  </a:lnTo>
                  <a:lnTo>
                    <a:pt x="0" y="2647"/>
                  </a:lnTo>
                  <a:lnTo>
                    <a:pt x="2224" y="2647"/>
                  </a:lnTo>
                  <a:lnTo>
                    <a:pt x="2224" y="1774"/>
                  </a:lnTo>
                  <a:lnTo>
                    <a:pt x="1482" y="1774"/>
                  </a:lnTo>
                  <a:lnTo>
                    <a:pt x="2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2456675" y="3299900"/>
              <a:ext cx="219725" cy="158200"/>
            </a:xfrm>
            <a:custGeom>
              <a:avLst/>
              <a:gdLst/>
              <a:ahLst/>
              <a:cxnLst/>
              <a:rect l="l" t="t" r="r" b="b"/>
              <a:pathLst>
                <a:path w="8789" h="6328" extrusionOk="0">
                  <a:moveTo>
                    <a:pt x="4381" y="1"/>
                  </a:moveTo>
                  <a:cubicBezTo>
                    <a:pt x="2263" y="1"/>
                    <a:pt x="926" y="1377"/>
                    <a:pt x="728" y="3760"/>
                  </a:cubicBezTo>
                  <a:cubicBezTo>
                    <a:pt x="635" y="4646"/>
                    <a:pt x="384" y="5520"/>
                    <a:pt x="0" y="6327"/>
                  </a:cubicBezTo>
                  <a:lnTo>
                    <a:pt x="8788" y="6327"/>
                  </a:lnTo>
                  <a:cubicBezTo>
                    <a:pt x="8404" y="5520"/>
                    <a:pt x="8153" y="4646"/>
                    <a:pt x="8047" y="3746"/>
                  </a:cubicBezTo>
                  <a:lnTo>
                    <a:pt x="8060" y="3746"/>
                  </a:lnTo>
                  <a:cubicBezTo>
                    <a:pt x="7968" y="2674"/>
                    <a:pt x="7624" y="1774"/>
                    <a:pt x="7068" y="1139"/>
                  </a:cubicBezTo>
                  <a:cubicBezTo>
                    <a:pt x="6419" y="385"/>
                    <a:pt x="5519" y="1"/>
                    <a:pt x="4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2447725" y="3479900"/>
              <a:ext cx="237925" cy="97300"/>
            </a:xfrm>
            <a:custGeom>
              <a:avLst/>
              <a:gdLst/>
              <a:ahLst/>
              <a:cxnLst/>
              <a:rect l="l" t="t" r="r" b="b"/>
              <a:pathLst>
                <a:path w="9517" h="3892" extrusionOk="0">
                  <a:moveTo>
                    <a:pt x="1" y="1"/>
                  </a:moveTo>
                  <a:lnTo>
                    <a:pt x="1" y="2118"/>
                  </a:lnTo>
                  <a:lnTo>
                    <a:pt x="2767" y="2118"/>
                  </a:lnTo>
                  <a:cubicBezTo>
                    <a:pt x="2833" y="3124"/>
                    <a:pt x="3667" y="3892"/>
                    <a:pt x="4673" y="3892"/>
                  </a:cubicBezTo>
                  <a:cubicBezTo>
                    <a:pt x="5679" y="3892"/>
                    <a:pt x="6512" y="3124"/>
                    <a:pt x="6579" y="2118"/>
                  </a:cubicBezTo>
                  <a:lnTo>
                    <a:pt x="9517" y="2118"/>
                  </a:lnTo>
                  <a:lnTo>
                    <a:pt x="9517" y="1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59"/>
          <p:cNvGrpSpPr/>
          <p:nvPr/>
        </p:nvGrpSpPr>
        <p:grpSpPr>
          <a:xfrm>
            <a:off x="3155150" y="3238025"/>
            <a:ext cx="372275" cy="310075"/>
            <a:chOff x="3155150" y="3238025"/>
            <a:chExt cx="372275" cy="310075"/>
          </a:xfrm>
        </p:grpSpPr>
        <p:sp>
          <p:nvSpPr>
            <p:cNvPr id="2208" name="Google Shape;2208;p59"/>
            <p:cNvSpPr/>
            <p:nvPr/>
          </p:nvSpPr>
          <p:spPr>
            <a:xfrm>
              <a:off x="3318950" y="3270125"/>
              <a:ext cx="68175" cy="77450"/>
            </a:xfrm>
            <a:custGeom>
              <a:avLst/>
              <a:gdLst/>
              <a:ahLst/>
              <a:cxnLst/>
              <a:rect l="l" t="t" r="r" b="b"/>
              <a:pathLst>
                <a:path w="2727" h="3098" extrusionOk="0">
                  <a:moveTo>
                    <a:pt x="212" y="1"/>
                  </a:moveTo>
                  <a:lnTo>
                    <a:pt x="212" y="874"/>
                  </a:lnTo>
                  <a:lnTo>
                    <a:pt x="1244" y="874"/>
                  </a:lnTo>
                  <a:lnTo>
                    <a:pt x="0" y="3098"/>
                  </a:lnTo>
                  <a:lnTo>
                    <a:pt x="2449" y="3098"/>
                  </a:lnTo>
                  <a:lnTo>
                    <a:pt x="2449" y="2224"/>
                  </a:lnTo>
                  <a:lnTo>
                    <a:pt x="1483" y="2224"/>
                  </a:lnTo>
                  <a:lnTo>
                    <a:pt x="2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3394050" y="3238025"/>
              <a:ext cx="62225" cy="65875"/>
            </a:xfrm>
            <a:custGeom>
              <a:avLst/>
              <a:gdLst/>
              <a:ahLst/>
              <a:cxnLst/>
              <a:rect l="l" t="t" r="r" b="b"/>
              <a:pathLst>
                <a:path w="2489" h="2635" extrusionOk="0">
                  <a:moveTo>
                    <a:pt x="345" y="1"/>
                  </a:moveTo>
                  <a:lnTo>
                    <a:pt x="345" y="861"/>
                  </a:lnTo>
                  <a:lnTo>
                    <a:pt x="993" y="861"/>
                  </a:lnTo>
                  <a:lnTo>
                    <a:pt x="1" y="2635"/>
                  </a:lnTo>
                  <a:lnTo>
                    <a:pt x="2224" y="2635"/>
                  </a:lnTo>
                  <a:lnTo>
                    <a:pt x="2224" y="1761"/>
                  </a:lnTo>
                  <a:lnTo>
                    <a:pt x="1496" y="1761"/>
                  </a:lnTo>
                  <a:lnTo>
                    <a:pt x="2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3223975" y="3391400"/>
              <a:ext cx="61250" cy="52475"/>
            </a:xfrm>
            <a:custGeom>
              <a:avLst/>
              <a:gdLst/>
              <a:ahLst/>
              <a:cxnLst/>
              <a:rect l="l" t="t" r="r" b="b"/>
              <a:pathLst>
                <a:path w="2450" h="2099" extrusionOk="0">
                  <a:moveTo>
                    <a:pt x="1051" y="0"/>
                  </a:moveTo>
                  <a:cubicBezTo>
                    <a:pt x="514" y="0"/>
                    <a:pt x="1" y="418"/>
                    <a:pt x="1" y="1053"/>
                  </a:cubicBezTo>
                  <a:cubicBezTo>
                    <a:pt x="1" y="1622"/>
                    <a:pt x="464" y="2098"/>
                    <a:pt x="1046" y="2098"/>
                  </a:cubicBezTo>
                  <a:cubicBezTo>
                    <a:pt x="1973" y="2098"/>
                    <a:pt x="2449" y="960"/>
                    <a:pt x="1787" y="311"/>
                  </a:cubicBezTo>
                  <a:cubicBezTo>
                    <a:pt x="1573" y="97"/>
                    <a:pt x="130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3289500" y="3397525"/>
              <a:ext cx="217075" cy="47675"/>
            </a:xfrm>
            <a:custGeom>
              <a:avLst/>
              <a:gdLst/>
              <a:ahLst/>
              <a:cxnLst/>
              <a:rect l="l" t="t" r="r" b="b"/>
              <a:pathLst>
                <a:path w="8683" h="1907" extrusionOk="0">
                  <a:moveTo>
                    <a:pt x="172" y="0"/>
                  </a:moveTo>
                  <a:cubicBezTo>
                    <a:pt x="463" y="622"/>
                    <a:pt x="397" y="1350"/>
                    <a:pt x="0" y="1906"/>
                  </a:cubicBezTo>
                  <a:lnTo>
                    <a:pt x="8683" y="1906"/>
                  </a:lnTo>
                  <a:lnTo>
                    <a:pt x="8683" y="1721"/>
                  </a:lnTo>
                  <a:cubicBezTo>
                    <a:pt x="8683" y="768"/>
                    <a:pt x="7915" y="0"/>
                    <a:pt x="69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3155150" y="3467000"/>
              <a:ext cx="372275" cy="81100"/>
            </a:xfrm>
            <a:custGeom>
              <a:avLst/>
              <a:gdLst/>
              <a:ahLst/>
              <a:cxnLst/>
              <a:rect l="l" t="t" r="r" b="b"/>
              <a:pathLst>
                <a:path w="14891" h="3244" extrusionOk="0">
                  <a:moveTo>
                    <a:pt x="1" y="1"/>
                  </a:moveTo>
                  <a:lnTo>
                    <a:pt x="1" y="3243"/>
                  </a:lnTo>
                  <a:lnTo>
                    <a:pt x="861" y="3243"/>
                  </a:lnTo>
                  <a:lnTo>
                    <a:pt x="861" y="2132"/>
                  </a:lnTo>
                  <a:lnTo>
                    <a:pt x="14017" y="2132"/>
                  </a:lnTo>
                  <a:lnTo>
                    <a:pt x="14017" y="3243"/>
                  </a:lnTo>
                  <a:lnTo>
                    <a:pt x="14890" y="3243"/>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3155150" y="3305200"/>
              <a:ext cx="47025" cy="140000"/>
            </a:xfrm>
            <a:custGeom>
              <a:avLst/>
              <a:gdLst/>
              <a:ahLst/>
              <a:cxnLst/>
              <a:rect l="l" t="t" r="r" b="b"/>
              <a:pathLst>
                <a:path w="1881" h="5600" extrusionOk="0">
                  <a:moveTo>
                    <a:pt x="1" y="1"/>
                  </a:moveTo>
                  <a:lnTo>
                    <a:pt x="1" y="5599"/>
                  </a:lnTo>
                  <a:lnTo>
                    <a:pt x="1880" y="5599"/>
                  </a:lnTo>
                  <a:lnTo>
                    <a:pt x="18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59"/>
          <p:cNvGrpSpPr/>
          <p:nvPr/>
        </p:nvGrpSpPr>
        <p:grpSpPr>
          <a:xfrm>
            <a:off x="3873825" y="3226125"/>
            <a:ext cx="371600" cy="330575"/>
            <a:chOff x="3873825" y="3226125"/>
            <a:chExt cx="371600" cy="330575"/>
          </a:xfrm>
        </p:grpSpPr>
        <p:sp>
          <p:nvSpPr>
            <p:cNvPr id="2215" name="Google Shape;2215;p59"/>
            <p:cNvSpPr/>
            <p:nvPr/>
          </p:nvSpPr>
          <p:spPr>
            <a:xfrm>
              <a:off x="3925125" y="3226125"/>
              <a:ext cx="269350" cy="124100"/>
            </a:xfrm>
            <a:custGeom>
              <a:avLst/>
              <a:gdLst/>
              <a:ahLst/>
              <a:cxnLst/>
              <a:rect l="l" t="t" r="r" b="b"/>
              <a:pathLst>
                <a:path w="10774" h="4964" extrusionOk="0">
                  <a:moveTo>
                    <a:pt x="5387" y="0"/>
                  </a:moveTo>
                  <a:cubicBezTo>
                    <a:pt x="2568" y="0"/>
                    <a:pt x="225" y="2158"/>
                    <a:pt x="0" y="4964"/>
                  </a:cubicBezTo>
                  <a:lnTo>
                    <a:pt x="927" y="4964"/>
                  </a:lnTo>
                  <a:cubicBezTo>
                    <a:pt x="1112" y="2647"/>
                    <a:pt x="3058" y="861"/>
                    <a:pt x="5387" y="861"/>
                  </a:cubicBezTo>
                  <a:cubicBezTo>
                    <a:pt x="7716" y="861"/>
                    <a:pt x="9649" y="2647"/>
                    <a:pt x="9834" y="4964"/>
                  </a:cubicBezTo>
                  <a:lnTo>
                    <a:pt x="10774" y="4964"/>
                  </a:lnTo>
                  <a:cubicBezTo>
                    <a:pt x="10549" y="2158"/>
                    <a:pt x="8193" y="0"/>
                    <a:pt x="5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3873825" y="3292625"/>
              <a:ext cx="175075" cy="264075"/>
            </a:xfrm>
            <a:custGeom>
              <a:avLst/>
              <a:gdLst/>
              <a:ahLst/>
              <a:cxnLst/>
              <a:rect l="l" t="t" r="r" b="b"/>
              <a:pathLst>
                <a:path w="7003" h="10563" extrusionOk="0">
                  <a:moveTo>
                    <a:pt x="5374" y="4567"/>
                  </a:moveTo>
                  <a:lnTo>
                    <a:pt x="5374" y="5440"/>
                  </a:lnTo>
                  <a:lnTo>
                    <a:pt x="1563" y="5440"/>
                  </a:lnTo>
                  <a:lnTo>
                    <a:pt x="1563" y="4567"/>
                  </a:lnTo>
                  <a:close/>
                  <a:moveTo>
                    <a:pt x="5374" y="6354"/>
                  </a:moveTo>
                  <a:lnTo>
                    <a:pt x="5374" y="7227"/>
                  </a:lnTo>
                  <a:lnTo>
                    <a:pt x="1563" y="7227"/>
                  </a:lnTo>
                  <a:lnTo>
                    <a:pt x="1563" y="6354"/>
                  </a:lnTo>
                  <a:close/>
                  <a:moveTo>
                    <a:pt x="5374" y="8127"/>
                  </a:moveTo>
                  <a:lnTo>
                    <a:pt x="5374" y="9001"/>
                  </a:lnTo>
                  <a:lnTo>
                    <a:pt x="1563" y="9001"/>
                  </a:lnTo>
                  <a:lnTo>
                    <a:pt x="1563" y="8127"/>
                  </a:lnTo>
                  <a:close/>
                  <a:moveTo>
                    <a:pt x="1" y="1"/>
                  </a:moveTo>
                  <a:lnTo>
                    <a:pt x="1" y="10562"/>
                  </a:lnTo>
                  <a:lnTo>
                    <a:pt x="7002" y="10562"/>
                  </a:lnTo>
                  <a:lnTo>
                    <a:pt x="7002" y="1007"/>
                  </a:lnTo>
                  <a:cubicBezTo>
                    <a:pt x="6208" y="1205"/>
                    <a:pt x="5652" y="1920"/>
                    <a:pt x="5652" y="2740"/>
                  </a:cubicBezTo>
                  <a:lnTo>
                    <a:pt x="5652" y="3177"/>
                  </a:lnTo>
                  <a:lnTo>
                    <a:pt x="1165" y="3177"/>
                  </a:lnTo>
                  <a:lnTo>
                    <a:pt x="1165" y="2740"/>
                  </a:lnTo>
                  <a:cubicBezTo>
                    <a:pt x="1152" y="1787"/>
                    <a:pt x="1377" y="848"/>
                    <a:pt x="1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3970125" y="3270800"/>
              <a:ext cx="179025" cy="79425"/>
            </a:xfrm>
            <a:custGeom>
              <a:avLst/>
              <a:gdLst/>
              <a:ahLst/>
              <a:cxnLst/>
              <a:rect l="l" t="t" r="r" b="b"/>
              <a:pathLst>
                <a:path w="7161" h="3177" extrusionOk="0">
                  <a:moveTo>
                    <a:pt x="3587" y="0"/>
                  </a:moveTo>
                  <a:cubicBezTo>
                    <a:pt x="1761" y="0"/>
                    <a:pt x="225" y="1363"/>
                    <a:pt x="0" y="3177"/>
                  </a:cubicBezTo>
                  <a:lnTo>
                    <a:pt x="966" y="3177"/>
                  </a:lnTo>
                  <a:cubicBezTo>
                    <a:pt x="1178" y="1893"/>
                    <a:pt x="2277" y="953"/>
                    <a:pt x="3587" y="953"/>
                  </a:cubicBezTo>
                  <a:cubicBezTo>
                    <a:pt x="4884" y="953"/>
                    <a:pt x="5996" y="1893"/>
                    <a:pt x="6208" y="3177"/>
                  </a:cubicBezTo>
                  <a:lnTo>
                    <a:pt x="7161" y="3177"/>
                  </a:lnTo>
                  <a:cubicBezTo>
                    <a:pt x="6949" y="1363"/>
                    <a:pt x="5413" y="0"/>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4070700" y="3292625"/>
              <a:ext cx="174725" cy="263750"/>
            </a:xfrm>
            <a:custGeom>
              <a:avLst/>
              <a:gdLst/>
              <a:ahLst/>
              <a:cxnLst/>
              <a:rect l="l" t="t" r="r" b="b"/>
              <a:pathLst>
                <a:path w="6989" h="10550" extrusionOk="0">
                  <a:moveTo>
                    <a:pt x="5414" y="4567"/>
                  </a:moveTo>
                  <a:lnTo>
                    <a:pt x="5414" y="5440"/>
                  </a:lnTo>
                  <a:lnTo>
                    <a:pt x="1602" y="5440"/>
                  </a:lnTo>
                  <a:lnTo>
                    <a:pt x="1602" y="4567"/>
                  </a:lnTo>
                  <a:close/>
                  <a:moveTo>
                    <a:pt x="5414" y="6354"/>
                  </a:moveTo>
                  <a:lnTo>
                    <a:pt x="5414" y="7227"/>
                  </a:lnTo>
                  <a:lnTo>
                    <a:pt x="1602" y="7227"/>
                  </a:lnTo>
                  <a:lnTo>
                    <a:pt x="1602" y="6354"/>
                  </a:lnTo>
                  <a:close/>
                  <a:moveTo>
                    <a:pt x="5414" y="8127"/>
                  </a:moveTo>
                  <a:lnTo>
                    <a:pt x="5414" y="9001"/>
                  </a:lnTo>
                  <a:lnTo>
                    <a:pt x="1602" y="9001"/>
                  </a:lnTo>
                  <a:lnTo>
                    <a:pt x="1602" y="8127"/>
                  </a:lnTo>
                  <a:close/>
                  <a:moveTo>
                    <a:pt x="5202" y="1"/>
                  </a:moveTo>
                  <a:cubicBezTo>
                    <a:pt x="5626" y="848"/>
                    <a:pt x="5838" y="1787"/>
                    <a:pt x="5838" y="2740"/>
                  </a:cubicBezTo>
                  <a:lnTo>
                    <a:pt x="5838" y="3177"/>
                  </a:lnTo>
                  <a:lnTo>
                    <a:pt x="1351" y="3177"/>
                  </a:lnTo>
                  <a:lnTo>
                    <a:pt x="1351" y="2740"/>
                  </a:lnTo>
                  <a:cubicBezTo>
                    <a:pt x="1351" y="1920"/>
                    <a:pt x="795" y="1205"/>
                    <a:pt x="1" y="1007"/>
                  </a:cubicBezTo>
                  <a:lnTo>
                    <a:pt x="1" y="10549"/>
                  </a:lnTo>
                  <a:lnTo>
                    <a:pt x="6989" y="10549"/>
                  </a:lnTo>
                  <a:lnTo>
                    <a:pt x="69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59"/>
          <p:cNvGrpSpPr/>
          <p:nvPr/>
        </p:nvGrpSpPr>
        <p:grpSpPr>
          <a:xfrm>
            <a:off x="4655050" y="3233600"/>
            <a:ext cx="375900" cy="318150"/>
            <a:chOff x="4655050" y="3233600"/>
            <a:chExt cx="375900" cy="318150"/>
          </a:xfrm>
        </p:grpSpPr>
        <p:sp>
          <p:nvSpPr>
            <p:cNvPr id="2220" name="Google Shape;2220;p59"/>
            <p:cNvSpPr/>
            <p:nvPr/>
          </p:nvSpPr>
          <p:spPr>
            <a:xfrm>
              <a:off x="4655050" y="3399700"/>
              <a:ext cx="232625" cy="152050"/>
            </a:xfrm>
            <a:custGeom>
              <a:avLst/>
              <a:gdLst/>
              <a:ahLst/>
              <a:cxnLst/>
              <a:rect l="l" t="t" r="r" b="b"/>
              <a:pathLst>
                <a:path w="9305" h="6082" extrusionOk="0">
                  <a:moveTo>
                    <a:pt x="4571" y="1"/>
                  </a:moveTo>
                  <a:cubicBezTo>
                    <a:pt x="4521" y="1"/>
                    <a:pt x="4471" y="2"/>
                    <a:pt x="4421" y="6"/>
                  </a:cubicBezTo>
                  <a:cubicBezTo>
                    <a:pt x="3296" y="85"/>
                    <a:pt x="2436" y="1012"/>
                    <a:pt x="2436" y="2137"/>
                  </a:cubicBezTo>
                  <a:cubicBezTo>
                    <a:pt x="2436" y="2269"/>
                    <a:pt x="2449" y="2388"/>
                    <a:pt x="2462" y="2507"/>
                  </a:cubicBezTo>
                  <a:lnTo>
                    <a:pt x="2568" y="3143"/>
                  </a:lnTo>
                  <a:lnTo>
                    <a:pt x="1946" y="2997"/>
                  </a:lnTo>
                  <a:cubicBezTo>
                    <a:pt x="1827" y="2984"/>
                    <a:pt x="1721" y="2971"/>
                    <a:pt x="1615" y="2971"/>
                  </a:cubicBezTo>
                  <a:cubicBezTo>
                    <a:pt x="1599" y="2970"/>
                    <a:pt x="1583" y="2970"/>
                    <a:pt x="1566" y="2970"/>
                  </a:cubicBezTo>
                  <a:cubicBezTo>
                    <a:pt x="702" y="2970"/>
                    <a:pt x="0" y="3662"/>
                    <a:pt x="0" y="4519"/>
                  </a:cubicBezTo>
                  <a:cubicBezTo>
                    <a:pt x="0" y="5390"/>
                    <a:pt x="702" y="6082"/>
                    <a:pt x="1566" y="6082"/>
                  </a:cubicBezTo>
                  <a:cubicBezTo>
                    <a:pt x="1583" y="6082"/>
                    <a:pt x="1599" y="6081"/>
                    <a:pt x="1615" y="6081"/>
                  </a:cubicBezTo>
                  <a:lnTo>
                    <a:pt x="7372" y="6081"/>
                  </a:lnTo>
                  <a:cubicBezTo>
                    <a:pt x="8444" y="6081"/>
                    <a:pt x="9305" y="5221"/>
                    <a:pt x="9305" y="4149"/>
                  </a:cubicBezTo>
                  <a:cubicBezTo>
                    <a:pt x="9305" y="3090"/>
                    <a:pt x="8444" y="2216"/>
                    <a:pt x="7372" y="2216"/>
                  </a:cubicBezTo>
                  <a:cubicBezTo>
                    <a:pt x="7306" y="2216"/>
                    <a:pt x="7240" y="2229"/>
                    <a:pt x="7161" y="2229"/>
                  </a:cubicBezTo>
                  <a:lnTo>
                    <a:pt x="6737" y="2282"/>
                  </a:lnTo>
                  <a:lnTo>
                    <a:pt x="6684" y="1859"/>
                  </a:lnTo>
                  <a:cubicBezTo>
                    <a:pt x="6545" y="797"/>
                    <a:pt x="5633" y="1"/>
                    <a:pt x="4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4760600" y="3233600"/>
              <a:ext cx="270350" cy="267500"/>
            </a:xfrm>
            <a:custGeom>
              <a:avLst/>
              <a:gdLst/>
              <a:ahLst/>
              <a:cxnLst/>
              <a:rect l="l" t="t" r="r" b="b"/>
              <a:pathLst>
                <a:path w="10814" h="10700" extrusionOk="0">
                  <a:moveTo>
                    <a:pt x="4606" y="2176"/>
                  </a:moveTo>
                  <a:lnTo>
                    <a:pt x="4606" y="3050"/>
                  </a:lnTo>
                  <a:lnTo>
                    <a:pt x="3534" y="3050"/>
                  </a:lnTo>
                  <a:lnTo>
                    <a:pt x="3534" y="2176"/>
                  </a:lnTo>
                  <a:close/>
                  <a:moveTo>
                    <a:pt x="10046" y="4228"/>
                  </a:moveTo>
                  <a:lnTo>
                    <a:pt x="10046" y="5101"/>
                  </a:lnTo>
                  <a:lnTo>
                    <a:pt x="8961" y="5101"/>
                  </a:lnTo>
                  <a:lnTo>
                    <a:pt x="8961" y="4228"/>
                  </a:lnTo>
                  <a:close/>
                  <a:moveTo>
                    <a:pt x="4686" y="6120"/>
                  </a:moveTo>
                  <a:lnTo>
                    <a:pt x="4699" y="6994"/>
                  </a:lnTo>
                  <a:lnTo>
                    <a:pt x="3614" y="6994"/>
                  </a:lnTo>
                  <a:lnTo>
                    <a:pt x="3614" y="6120"/>
                  </a:lnTo>
                  <a:close/>
                  <a:moveTo>
                    <a:pt x="5378" y="1"/>
                  </a:moveTo>
                  <a:cubicBezTo>
                    <a:pt x="3017" y="1"/>
                    <a:pt x="692" y="1530"/>
                    <a:pt x="106" y="4228"/>
                  </a:cubicBezTo>
                  <a:lnTo>
                    <a:pt x="7942" y="4228"/>
                  </a:lnTo>
                  <a:lnTo>
                    <a:pt x="7942" y="5101"/>
                  </a:lnTo>
                  <a:lnTo>
                    <a:pt x="0" y="5101"/>
                  </a:lnTo>
                  <a:lnTo>
                    <a:pt x="0" y="5366"/>
                  </a:lnTo>
                  <a:cubicBezTo>
                    <a:pt x="0" y="5512"/>
                    <a:pt x="0" y="5657"/>
                    <a:pt x="14" y="5803"/>
                  </a:cubicBezTo>
                  <a:cubicBezTo>
                    <a:pt x="133" y="5790"/>
                    <a:pt x="239" y="5790"/>
                    <a:pt x="358" y="5790"/>
                  </a:cubicBezTo>
                  <a:cubicBezTo>
                    <a:pt x="1708" y="5790"/>
                    <a:pt x="2899" y="6690"/>
                    <a:pt x="3256" y="8000"/>
                  </a:cubicBezTo>
                  <a:cubicBezTo>
                    <a:pt x="4725" y="8053"/>
                    <a:pt x="5903" y="9231"/>
                    <a:pt x="5969" y="10700"/>
                  </a:cubicBezTo>
                  <a:cubicBezTo>
                    <a:pt x="7240" y="10554"/>
                    <a:pt x="8418" y="9959"/>
                    <a:pt x="9292" y="9019"/>
                  </a:cubicBezTo>
                  <a:lnTo>
                    <a:pt x="6869" y="9019"/>
                  </a:lnTo>
                  <a:lnTo>
                    <a:pt x="6869" y="8145"/>
                  </a:lnTo>
                  <a:lnTo>
                    <a:pt x="9940" y="8145"/>
                  </a:lnTo>
                  <a:cubicBezTo>
                    <a:pt x="10165" y="7788"/>
                    <a:pt x="10337" y="7391"/>
                    <a:pt x="10469" y="6994"/>
                  </a:cubicBezTo>
                  <a:lnTo>
                    <a:pt x="5519" y="6994"/>
                  </a:lnTo>
                  <a:lnTo>
                    <a:pt x="5519" y="6120"/>
                  </a:lnTo>
                  <a:lnTo>
                    <a:pt x="10668" y="6120"/>
                  </a:lnTo>
                  <a:cubicBezTo>
                    <a:pt x="10814" y="5075"/>
                    <a:pt x="10655" y="4003"/>
                    <a:pt x="10192" y="3063"/>
                  </a:cubicBezTo>
                  <a:lnTo>
                    <a:pt x="5665" y="3063"/>
                  </a:lnTo>
                  <a:lnTo>
                    <a:pt x="5665" y="2190"/>
                  </a:lnTo>
                  <a:lnTo>
                    <a:pt x="9675" y="2190"/>
                  </a:lnTo>
                  <a:cubicBezTo>
                    <a:pt x="8573" y="693"/>
                    <a:pt x="6968" y="1"/>
                    <a:pt x="5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59"/>
          <p:cNvGrpSpPr/>
          <p:nvPr/>
        </p:nvGrpSpPr>
        <p:grpSpPr>
          <a:xfrm>
            <a:off x="5483575" y="3204950"/>
            <a:ext cx="275975" cy="371925"/>
            <a:chOff x="5483575" y="3204950"/>
            <a:chExt cx="275975" cy="371925"/>
          </a:xfrm>
        </p:grpSpPr>
        <p:sp>
          <p:nvSpPr>
            <p:cNvPr id="2223" name="Google Shape;2223;p59"/>
            <p:cNvSpPr/>
            <p:nvPr/>
          </p:nvSpPr>
          <p:spPr>
            <a:xfrm>
              <a:off x="5505750" y="3204950"/>
              <a:ext cx="231300" cy="162475"/>
            </a:xfrm>
            <a:custGeom>
              <a:avLst/>
              <a:gdLst/>
              <a:ahLst/>
              <a:cxnLst/>
              <a:rect l="l" t="t" r="r" b="b"/>
              <a:pathLst>
                <a:path w="9252" h="6499" extrusionOk="0">
                  <a:moveTo>
                    <a:pt x="5308" y="0"/>
                  </a:moveTo>
                  <a:lnTo>
                    <a:pt x="5109" y="477"/>
                  </a:lnTo>
                  <a:cubicBezTo>
                    <a:pt x="4990" y="768"/>
                    <a:pt x="4619" y="834"/>
                    <a:pt x="3997" y="900"/>
                  </a:cubicBezTo>
                  <a:cubicBezTo>
                    <a:pt x="3521" y="953"/>
                    <a:pt x="3031" y="1006"/>
                    <a:pt x="2647" y="1271"/>
                  </a:cubicBezTo>
                  <a:cubicBezTo>
                    <a:pt x="2078" y="1681"/>
                    <a:pt x="1946" y="2316"/>
                    <a:pt x="1946" y="2766"/>
                  </a:cubicBezTo>
                  <a:cubicBezTo>
                    <a:pt x="1218" y="2793"/>
                    <a:pt x="662" y="3375"/>
                    <a:pt x="662" y="4090"/>
                  </a:cubicBezTo>
                  <a:lnTo>
                    <a:pt x="662" y="4209"/>
                  </a:lnTo>
                  <a:cubicBezTo>
                    <a:pt x="662" y="4368"/>
                    <a:pt x="688" y="4527"/>
                    <a:pt x="741" y="4672"/>
                  </a:cubicBezTo>
                  <a:lnTo>
                    <a:pt x="0" y="4672"/>
                  </a:lnTo>
                  <a:lnTo>
                    <a:pt x="0" y="6499"/>
                  </a:lnTo>
                  <a:lnTo>
                    <a:pt x="9252" y="6499"/>
                  </a:lnTo>
                  <a:lnTo>
                    <a:pt x="9252" y="4672"/>
                  </a:lnTo>
                  <a:lnTo>
                    <a:pt x="8524" y="4672"/>
                  </a:lnTo>
                  <a:cubicBezTo>
                    <a:pt x="8577" y="4527"/>
                    <a:pt x="8603" y="4381"/>
                    <a:pt x="8603" y="4222"/>
                  </a:cubicBezTo>
                  <a:lnTo>
                    <a:pt x="8603" y="4090"/>
                  </a:lnTo>
                  <a:cubicBezTo>
                    <a:pt x="8603" y="3375"/>
                    <a:pt x="8021" y="2780"/>
                    <a:pt x="7306" y="2766"/>
                  </a:cubicBezTo>
                  <a:cubicBezTo>
                    <a:pt x="7333" y="2568"/>
                    <a:pt x="7319" y="2356"/>
                    <a:pt x="7280" y="2158"/>
                  </a:cubicBezTo>
                  <a:cubicBezTo>
                    <a:pt x="7041" y="1099"/>
                    <a:pt x="5877" y="344"/>
                    <a:pt x="5744" y="265"/>
                  </a:cubicBezTo>
                  <a:lnTo>
                    <a:pt x="5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5547775" y="3451775"/>
              <a:ext cx="147600" cy="63900"/>
            </a:xfrm>
            <a:custGeom>
              <a:avLst/>
              <a:gdLst/>
              <a:ahLst/>
              <a:cxnLst/>
              <a:rect l="l" t="t" r="r" b="b"/>
              <a:pathLst>
                <a:path w="5904" h="2556" extrusionOk="0">
                  <a:moveTo>
                    <a:pt x="0" y="1"/>
                  </a:moveTo>
                  <a:lnTo>
                    <a:pt x="0" y="2555"/>
                  </a:lnTo>
                  <a:lnTo>
                    <a:pt x="5903" y="2555"/>
                  </a:lnTo>
                  <a:lnTo>
                    <a:pt x="5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5483575" y="3389575"/>
              <a:ext cx="275975" cy="187300"/>
            </a:xfrm>
            <a:custGeom>
              <a:avLst/>
              <a:gdLst/>
              <a:ahLst/>
              <a:cxnLst/>
              <a:rect l="l" t="t" r="r" b="b"/>
              <a:pathLst>
                <a:path w="11039" h="7492" extrusionOk="0">
                  <a:moveTo>
                    <a:pt x="9331" y="1615"/>
                  </a:moveTo>
                  <a:lnTo>
                    <a:pt x="9331" y="5917"/>
                  </a:lnTo>
                  <a:lnTo>
                    <a:pt x="1695" y="5917"/>
                  </a:lnTo>
                  <a:lnTo>
                    <a:pt x="1695" y="1615"/>
                  </a:lnTo>
                  <a:close/>
                  <a:moveTo>
                    <a:pt x="0" y="1"/>
                  </a:moveTo>
                  <a:lnTo>
                    <a:pt x="0" y="7492"/>
                  </a:lnTo>
                  <a:lnTo>
                    <a:pt x="11039" y="7492"/>
                  </a:lnTo>
                  <a:lnTo>
                    <a:pt x="1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59"/>
          <p:cNvGrpSpPr/>
          <p:nvPr/>
        </p:nvGrpSpPr>
        <p:grpSpPr>
          <a:xfrm>
            <a:off x="6195975" y="3204675"/>
            <a:ext cx="392100" cy="372225"/>
            <a:chOff x="6195975" y="3204675"/>
            <a:chExt cx="392100" cy="372225"/>
          </a:xfrm>
        </p:grpSpPr>
        <p:sp>
          <p:nvSpPr>
            <p:cNvPr id="2227" name="Google Shape;2227;p59"/>
            <p:cNvSpPr/>
            <p:nvPr/>
          </p:nvSpPr>
          <p:spPr>
            <a:xfrm>
              <a:off x="6273400" y="3291625"/>
              <a:ext cx="256775" cy="217425"/>
            </a:xfrm>
            <a:custGeom>
              <a:avLst/>
              <a:gdLst/>
              <a:ahLst/>
              <a:cxnLst/>
              <a:rect l="l" t="t" r="r" b="b"/>
              <a:pathLst>
                <a:path w="10271" h="8697" extrusionOk="0">
                  <a:moveTo>
                    <a:pt x="2515" y="1"/>
                  </a:moveTo>
                  <a:cubicBezTo>
                    <a:pt x="781" y="1166"/>
                    <a:pt x="0" y="3323"/>
                    <a:pt x="596" y="5322"/>
                  </a:cubicBezTo>
                  <a:cubicBezTo>
                    <a:pt x="1205" y="7320"/>
                    <a:pt x="3044" y="8697"/>
                    <a:pt x="5135" y="8697"/>
                  </a:cubicBezTo>
                  <a:cubicBezTo>
                    <a:pt x="7227" y="8697"/>
                    <a:pt x="9066" y="7320"/>
                    <a:pt x="9675" y="5322"/>
                  </a:cubicBezTo>
                  <a:cubicBezTo>
                    <a:pt x="10271" y="3323"/>
                    <a:pt x="9490" y="1166"/>
                    <a:pt x="7756" y="1"/>
                  </a:cubicBezTo>
                  <a:lnTo>
                    <a:pt x="7240" y="888"/>
                  </a:lnTo>
                  <a:cubicBezTo>
                    <a:pt x="8590" y="1814"/>
                    <a:pt x="9172" y="3495"/>
                    <a:pt x="8696" y="5057"/>
                  </a:cubicBezTo>
                  <a:cubicBezTo>
                    <a:pt x="8206" y="6619"/>
                    <a:pt x="6763" y="7677"/>
                    <a:pt x="5135" y="7677"/>
                  </a:cubicBezTo>
                  <a:cubicBezTo>
                    <a:pt x="3507" y="7677"/>
                    <a:pt x="2065" y="6619"/>
                    <a:pt x="1575" y="5057"/>
                  </a:cubicBezTo>
                  <a:cubicBezTo>
                    <a:pt x="1099" y="3495"/>
                    <a:pt x="1681" y="1814"/>
                    <a:pt x="3031" y="888"/>
                  </a:cubicBezTo>
                  <a:lnTo>
                    <a:pt x="2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6195975" y="3204675"/>
              <a:ext cx="392100" cy="372225"/>
            </a:xfrm>
            <a:custGeom>
              <a:avLst/>
              <a:gdLst/>
              <a:ahLst/>
              <a:cxnLst/>
              <a:rect l="l" t="t" r="r" b="b"/>
              <a:pathLst>
                <a:path w="15684" h="14889" extrusionOk="0">
                  <a:moveTo>
                    <a:pt x="8669" y="1930"/>
                  </a:moveTo>
                  <a:lnTo>
                    <a:pt x="8669" y="5319"/>
                  </a:lnTo>
                  <a:lnTo>
                    <a:pt x="7796" y="5319"/>
                  </a:lnTo>
                  <a:lnTo>
                    <a:pt x="7796" y="1930"/>
                  </a:lnTo>
                  <a:close/>
                  <a:moveTo>
                    <a:pt x="10535" y="2301"/>
                  </a:moveTo>
                  <a:lnTo>
                    <a:pt x="10906" y="2500"/>
                  </a:lnTo>
                  <a:cubicBezTo>
                    <a:pt x="13156" y="3717"/>
                    <a:pt x="14307" y="6325"/>
                    <a:pt x="13672" y="8813"/>
                  </a:cubicBezTo>
                  <a:cubicBezTo>
                    <a:pt x="13037" y="11301"/>
                    <a:pt x="10800" y="13048"/>
                    <a:pt x="8232" y="13048"/>
                  </a:cubicBezTo>
                  <a:cubicBezTo>
                    <a:pt x="5665" y="13048"/>
                    <a:pt x="3428" y="11301"/>
                    <a:pt x="2793" y="8813"/>
                  </a:cubicBezTo>
                  <a:cubicBezTo>
                    <a:pt x="2157" y="6325"/>
                    <a:pt x="3309" y="3717"/>
                    <a:pt x="5559" y="2500"/>
                  </a:cubicBezTo>
                  <a:lnTo>
                    <a:pt x="5929" y="2301"/>
                  </a:lnTo>
                  <a:lnTo>
                    <a:pt x="7319" y="4697"/>
                  </a:lnTo>
                  <a:lnTo>
                    <a:pt x="6909" y="4908"/>
                  </a:lnTo>
                  <a:cubicBezTo>
                    <a:pt x="5744" y="5504"/>
                    <a:pt x="5149" y="6827"/>
                    <a:pt x="5466" y="8111"/>
                  </a:cubicBezTo>
                  <a:cubicBezTo>
                    <a:pt x="5771" y="9382"/>
                    <a:pt x="6922" y="10282"/>
                    <a:pt x="8232" y="10282"/>
                  </a:cubicBezTo>
                  <a:cubicBezTo>
                    <a:pt x="9543" y="10282"/>
                    <a:pt x="10694" y="9382"/>
                    <a:pt x="10999" y="8111"/>
                  </a:cubicBezTo>
                  <a:cubicBezTo>
                    <a:pt x="11316" y="6827"/>
                    <a:pt x="10721" y="5504"/>
                    <a:pt x="9543" y="4908"/>
                  </a:cubicBezTo>
                  <a:lnTo>
                    <a:pt x="9146" y="4697"/>
                  </a:lnTo>
                  <a:lnTo>
                    <a:pt x="10535" y="2301"/>
                  </a:lnTo>
                  <a:close/>
                  <a:moveTo>
                    <a:pt x="8236" y="0"/>
                  </a:moveTo>
                  <a:cubicBezTo>
                    <a:pt x="6804" y="0"/>
                    <a:pt x="5364" y="413"/>
                    <a:pt x="4103" y="1255"/>
                  </a:cubicBezTo>
                  <a:cubicBezTo>
                    <a:pt x="1138" y="3227"/>
                    <a:pt x="0" y="7013"/>
                    <a:pt x="1350" y="10295"/>
                  </a:cubicBezTo>
                  <a:cubicBezTo>
                    <a:pt x="2521" y="13114"/>
                    <a:pt x="5264" y="14889"/>
                    <a:pt x="8220" y="14889"/>
                  </a:cubicBezTo>
                  <a:cubicBezTo>
                    <a:pt x="8706" y="14889"/>
                    <a:pt x="9197" y="14841"/>
                    <a:pt x="9688" y="14742"/>
                  </a:cubicBezTo>
                  <a:cubicBezTo>
                    <a:pt x="13169" y="14054"/>
                    <a:pt x="15671" y="10997"/>
                    <a:pt x="15684" y="7450"/>
                  </a:cubicBezTo>
                  <a:cubicBezTo>
                    <a:pt x="15684" y="5464"/>
                    <a:pt x="14903" y="3572"/>
                    <a:pt x="13500" y="2182"/>
                  </a:cubicBezTo>
                  <a:cubicBezTo>
                    <a:pt x="12060" y="742"/>
                    <a:pt x="10155" y="0"/>
                    <a:pt x="82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9"/>
          <p:cNvGrpSpPr/>
          <p:nvPr/>
        </p:nvGrpSpPr>
        <p:grpSpPr>
          <a:xfrm>
            <a:off x="6996700" y="3242675"/>
            <a:ext cx="371600" cy="299800"/>
            <a:chOff x="6996700" y="3242675"/>
            <a:chExt cx="371600" cy="299800"/>
          </a:xfrm>
        </p:grpSpPr>
        <p:sp>
          <p:nvSpPr>
            <p:cNvPr id="2230" name="Google Shape;2230;p59"/>
            <p:cNvSpPr/>
            <p:nvPr/>
          </p:nvSpPr>
          <p:spPr>
            <a:xfrm>
              <a:off x="6996700" y="3482225"/>
              <a:ext cx="218400" cy="60250"/>
            </a:xfrm>
            <a:custGeom>
              <a:avLst/>
              <a:gdLst/>
              <a:ahLst/>
              <a:cxnLst/>
              <a:rect l="l" t="t" r="r" b="b"/>
              <a:pathLst>
                <a:path w="8736" h="2410" extrusionOk="0">
                  <a:moveTo>
                    <a:pt x="8696" y="0"/>
                  </a:moveTo>
                  <a:lnTo>
                    <a:pt x="1192" y="14"/>
                  </a:lnTo>
                  <a:cubicBezTo>
                    <a:pt x="556" y="14"/>
                    <a:pt x="27" y="517"/>
                    <a:pt x="0" y="1152"/>
                  </a:cubicBezTo>
                  <a:lnTo>
                    <a:pt x="0" y="1205"/>
                  </a:lnTo>
                  <a:cubicBezTo>
                    <a:pt x="0" y="1258"/>
                    <a:pt x="0" y="1311"/>
                    <a:pt x="14" y="1364"/>
                  </a:cubicBezTo>
                  <a:cubicBezTo>
                    <a:pt x="93" y="1959"/>
                    <a:pt x="596" y="2409"/>
                    <a:pt x="1205" y="2409"/>
                  </a:cubicBezTo>
                  <a:lnTo>
                    <a:pt x="8736" y="2409"/>
                  </a:lnTo>
                  <a:lnTo>
                    <a:pt x="8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6996700" y="3242675"/>
              <a:ext cx="255475" cy="227650"/>
            </a:xfrm>
            <a:custGeom>
              <a:avLst/>
              <a:gdLst/>
              <a:ahLst/>
              <a:cxnLst/>
              <a:rect l="l" t="t" r="r" b="b"/>
              <a:pathLst>
                <a:path w="10219" h="9106" extrusionOk="0">
                  <a:moveTo>
                    <a:pt x="1192" y="0"/>
                  </a:moveTo>
                  <a:cubicBezTo>
                    <a:pt x="530" y="0"/>
                    <a:pt x="0" y="530"/>
                    <a:pt x="0" y="1191"/>
                  </a:cubicBezTo>
                  <a:lnTo>
                    <a:pt x="0" y="9106"/>
                  </a:lnTo>
                  <a:cubicBezTo>
                    <a:pt x="345" y="8855"/>
                    <a:pt x="768" y="8722"/>
                    <a:pt x="1192" y="8722"/>
                  </a:cubicBezTo>
                  <a:lnTo>
                    <a:pt x="10218" y="8722"/>
                  </a:lnTo>
                  <a:lnTo>
                    <a:pt x="10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7236600" y="3482550"/>
              <a:ext cx="49325" cy="59925"/>
            </a:xfrm>
            <a:custGeom>
              <a:avLst/>
              <a:gdLst/>
              <a:ahLst/>
              <a:cxnLst/>
              <a:rect l="l" t="t" r="r" b="b"/>
              <a:pathLst>
                <a:path w="1973" h="2397" extrusionOk="0">
                  <a:moveTo>
                    <a:pt x="0" y="1"/>
                  </a:moveTo>
                  <a:lnTo>
                    <a:pt x="0" y="2396"/>
                  </a:lnTo>
                  <a:lnTo>
                    <a:pt x="1972" y="2396"/>
                  </a:lnTo>
                  <a:lnTo>
                    <a:pt x="1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7273975" y="3242675"/>
              <a:ext cx="94325" cy="218075"/>
            </a:xfrm>
            <a:custGeom>
              <a:avLst/>
              <a:gdLst/>
              <a:ahLst/>
              <a:cxnLst/>
              <a:rect l="l" t="t" r="r" b="b"/>
              <a:pathLst>
                <a:path w="3773" h="8723" extrusionOk="0">
                  <a:moveTo>
                    <a:pt x="1" y="0"/>
                  </a:moveTo>
                  <a:lnTo>
                    <a:pt x="1" y="8722"/>
                  </a:lnTo>
                  <a:lnTo>
                    <a:pt x="3773" y="8722"/>
                  </a:lnTo>
                  <a:lnTo>
                    <a:pt x="3773" y="7849"/>
                  </a:lnTo>
                  <a:lnTo>
                    <a:pt x="1920" y="7849"/>
                  </a:lnTo>
                  <a:lnTo>
                    <a:pt x="1920" y="7147"/>
                  </a:lnTo>
                  <a:lnTo>
                    <a:pt x="3773" y="7147"/>
                  </a:lnTo>
                  <a:lnTo>
                    <a:pt x="3773" y="6274"/>
                  </a:lnTo>
                  <a:lnTo>
                    <a:pt x="1920" y="6274"/>
                  </a:lnTo>
                  <a:lnTo>
                    <a:pt x="1920" y="5559"/>
                  </a:lnTo>
                  <a:lnTo>
                    <a:pt x="3773" y="5559"/>
                  </a:lnTo>
                  <a:lnTo>
                    <a:pt x="3773" y="4685"/>
                  </a:lnTo>
                  <a:lnTo>
                    <a:pt x="1920" y="4685"/>
                  </a:lnTo>
                  <a:lnTo>
                    <a:pt x="1920" y="3984"/>
                  </a:lnTo>
                  <a:lnTo>
                    <a:pt x="3773" y="3984"/>
                  </a:lnTo>
                  <a:lnTo>
                    <a:pt x="3773" y="3110"/>
                  </a:lnTo>
                  <a:lnTo>
                    <a:pt x="1920" y="3110"/>
                  </a:lnTo>
                  <a:lnTo>
                    <a:pt x="1920" y="2396"/>
                  </a:lnTo>
                  <a:lnTo>
                    <a:pt x="3773" y="2396"/>
                  </a:lnTo>
                  <a:lnTo>
                    <a:pt x="3773" y="1535"/>
                  </a:lnTo>
                  <a:lnTo>
                    <a:pt x="1920" y="1535"/>
                  </a:lnTo>
                  <a:lnTo>
                    <a:pt x="1920" y="874"/>
                  </a:lnTo>
                  <a:lnTo>
                    <a:pt x="3773" y="860"/>
                  </a:lnTo>
                  <a:lnTo>
                    <a:pt x="37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59"/>
          <p:cNvGrpSpPr/>
          <p:nvPr/>
        </p:nvGrpSpPr>
        <p:grpSpPr>
          <a:xfrm>
            <a:off x="7849375" y="3204950"/>
            <a:ext cx="221725" cy="371925"/>
            <a:chOff x="7849375" y="3204950"/>
            <a:chExt cx="221725" cy="371925"/>
          </a:xfrm>
        </p:grpSpPr>
        <p:sp>
          <p:nvSpPr>
            <p:cNvPr id="2235" name="Google Shape;2235;p59"/>
            <p:cNvSpPr/>
            <p:nvPr/>
          </p:nvSpPr>
          <p:spPr>
            <a:xfrm>
              <a:off x="7890750" y="3204950"/>
              <a:ext cx="138325" cy="306425"/>
            </a:xfrm>
            <a:custGeom>
              <a:avLst/>
              <a:gdLst/>
              <a:ahLst/>
              <a:cxnLst/>
              <a:rect l="l" t="t" r="r" b="b"/>
              <a:pathLst>
                <a:path w="5533" h="12257" extrusionOk="0">
                  <a:moveTo>
                    <a:pt x="2780" y="0"/>
                  </a:moveTo>
                  <a:lnTo>
                    <a:pt x="2462" y="318"/>
                  </a:lnTo>
                  <a:cubicBezTo>
                    <a:pt x="2449" y="331"/>
                    <a:pt x="2131" y="662"/>
                    <a:pt x="1800" y="1072"/>
                  </a:cubicBezTo>
                  <a:cubicBezTo>
                    <a:pt x="1324" y="1694"/>
                    <a:pt x="1086" y="2184"/>
                    <a:pt x="1086" y="2581"/>
                  </a:cubicBezTo>
                  <a:cubicBezTo>
                    <a:pt x="1099" y="3415"/>
                    <a:pt x="1721" y="4130"/>
                    <a:pt x="2555" y="4236"/>
                  </a:cubicBezTo>
                  <a:lnTo>
                    <a:pt x="516" y="4236"/>
                  </a:lnTo>
                  <a:lnTo>
                    <a:pt x="516" y="10509"/>
                  </a:lnTo>
                  <a:lnTo>
                    <a:pt x="0" y="10509"/>
                  </a:lnTo>
                  <a:lnTo>
                    <a:pt x="0" y="12256"/>
                  </a:lnTo>
                  <a:lnTo>
                    <a:pt x="5519" y="12256"/>
                  </a:lnTo>
                  <a:lnTo>
                    <a:pt x="5533" y="10509"/>
                  </a:lnTo>
                  <a:lnTo>
                    <a:pt x="5043" y="10509"/>
                  </a:lnTo>
                  <a:lnTo>
                    <a:pt x="5043" y="4236"/>
                  </a:lnTo>
                  <a:lnTo>
                    <a:pt x="2978" y="4236"/>
                  </a:lnTo>
                  <a:cubicBezTo>
                    <a:pt x="3812" y="4130"/>
                    <a:pt x="4447" y="3415"/>
                    <a:pt x="4447" y="2581"/>
                  </a:cubicBezTo>
                  <a:cubicBezTo>
                    <a:pt x="4447" y="2184"/>
                    <a:pt x="4222" y="1694"/>
                    <a:pt x="3733" y="1072"/>
                  </a:cubicBezTo>
                  <a:cubicBezTo>
                    <a:pt x="3534" y="808"/>
                    <a:pt x="3309" y="556"/>
                    <a:pt x="3084" y="318"/>
                  </a:cubicBezTo>
                  <a:lnTo>
                    <a:pt x="27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7849375" y="3533175"/>
              <a:ext cx="221725" cy="43700"/>
            </a:xfrm>
            <a:custGeom>
              <a:avLst/>
              <a:gdLst/>
              <a:ahLst/>
              <a:cxnLst/>
              <a:rect l="l" t="t" r="r" b="b"/>
              <a:pathLst>
                <a:path w="8869" h="1748" extrusionOk="0">
                  <a:moveTo>
                    <a:pt x="1" y="1"/>
                  </a:moveTo>
                  <a:lnTo>
                    <a:pt x="1" y="1748"/>
                  </a:lnTo>
                  <a:lnTo>
                    <a:pt x="8868" y="1748"/>
                  </a:lnTo>
                  <a:lnTo>
                    <a:pt x="8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59"/>
          <p:cNvGrpSpPr/>
          <p:nvPr/>
        </p:nvGrpSpPr>
        <p:grpSpPr>
          <a:xfrm>
            <a:off x="940475" y="4003025"/>
            <a:ext cx="372250" cy="371950"/>
            <a:chOff x="1016675" y="4003025"/>
            <a:chExt cx="372250" cy="371950"/>
          </a:xfrm>
        </p:grpSpPr>
        <p:sp>
          <p:nvSpPr>
            <p:cNvPr id="2238" name="Google Shape;2238;p59"/>
            <p:cNvSpPr/>
            <p:nvPr/>
          </p:nvSpPr>
          <p:spPr>
            <a:xfrm>
              <a:off x="1016675" y="4078475"/>
              <a:ext cx="175375" cy="230975"/>
            </a:xfrm>
            <a:custGeom>
              <a:avLst/>
              <a:gdLst/>
              <a:ahLst/>
              <a:cxnLst/>
              <a:rect l="l" t="t" r="r" b="b"/>
              <a:pathLst>
                <a:path w="7015" h="9239" extrusionOk="0">
                  <a:moveTo>
                    <a:pt x="3959" y="967"/>
                  </a:moveTo>
                  <a:cubicBezTo>
                    <a:pt x="4349" y="967"/>
                    <a:pt x="4750" y="1055"/>
                    <a:pt x="5135" y="1245"/>
                  </a:cubicBezTo>
                  <a:lnTo>
                    <a:pt x="5916" y="1642"/>
                  </a:lnTo>
                  <a:lnTo>
                    <a:pt x="5135" y="2025"/>
                  </a:lnTo>
                  <a:cubicBezTo>
                    <a:pt x="3785" y="2687"/>
                    <a:pt x="3785" y="4593"/>
                    <a:pt x="5135" y="5255"/>
                  </a:cubicBezTo>
                  <a:lnTo>
                    <a:pt x="5916" y="5639"/>
                  </a:lnTo>
                  <a:lnTo>
                    <a:pt x="5135" y="6022"/>
                  </a:lnTo>
                  <a:cubicBezTo>
                    <a:pt x="4747" y="6214"/>
                    <a:pt x="4345" y="6301"/>
                    <a:pt x="3953" y="6301"/>
                  </a:cubicBezTo>
                  <a:cubicBezTo>
                    <a:pt x="2552" y="6301"/>
                    <a:pt x="1284" y="5181"/>
                    <a:pt x="1284" y="3640"/>
                  </a:cubicBezTo>
                  <a:cubicBezTo>
                    <a:pt x="1284" y="2097"/>
                    <a:pt x="2556" y="967"/>
                    <a:pt x="3959" y="967"/>
                  </a:cubicBezTo>
                  <a:close/>
                  <a:moveTo>
                    <a:pt x="0" y="0"/>
                  </a:moveTo>
                  <a:lnTo>
                    <a:pt x="0" y="9239"/>
                  </a:lnTo>
                  <a:lnTo>
                    <a:pt x="7015" y="9239"/>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1070925" y="4124475"/>
              <a:ext cx="44375" cy="89675"/>
            </a:xfrm>
            <a:custGeom>
              <a:avLst/>
              <a:gdLst/>
              <a:ahLst/>
              <a:cxnLst/>
              <a:rect l="l" t="t" r="r" b="b"/>
              <a:pathLst>
                <a:path w="1775" h="3587" extrusionOk="0">
                  <a:moveTo>
                    <a:pt x="1774" y="0"/>
                  </a:moveTo>
                  <a:cubicBezTo>
                    <a:pt x="795" y="13"/>
                    <a:pt x="1" y="807"/>
                    <a:pt x="1" y="1800"/>
                  </a:cubicBezTo>
                  <a:cubicBezTo>
                    <a:pt x="1" y="2780"/>
                    <a:pt x="795" y="3587"/>
                    <a:pt x="1774" y="3587"/>
                  </a:cubicBezTo>
                  <a:cubicBezTo>
                    <a:pt x="861" y="2568"/>
                    <a:pt x="861" y="1019"/>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1213550" y="4078475"/>
              <a:ext cx="175375" cy="231300"/>
            </a:xfrm>
            <a:custGeom>
              <a:avLst/>
              <a:gdLst/>
              <a:ahLst/>
              <a:cxnLst/>
              <a:rect l="l" t="t" r="r" b="b"/>
              <a:pathLst>
                <a:path w="7015" h="9252" extrusionOk="0">
                  <a:moveTo>
                    <a:pt x="4341" y="1006"/>
                  </a:moveTo>
                  <a:lnTo>
                    <a:pt x="4910" y="1668"/>
                  </a:lnTo>
                  <a:lnTo>
                    <a:pt x="4288" y="2211"/>
                  </a:lnTo>
                  <a:lnTo>
                    <a:pt x="3719" y="1549"/>
                  </a:lnTo>
                  <a:lnTo>
                    <a:pt x="4341" y="1006"/>
                  </a:lnTo>
                  <a:close/>
                  <a:moveTo>
                    <a:pt x="1774" y="728"/>
                  </a:moveTo>
                  <a:lnTo>
                    <a:pt x="2369" y="1364"/>
                  </a:lnTo>
                  <a:lnTo>
                    <a:pt x="1231" y="2422"/>
                  </a:lnTo>
                  <a:lnTo>
                    <a:pt x="635" y="1774"/>
                  </a:lnTo>
                  <a:lnTo>
                    <a:pt x="1774" y="728"/>
                  </a:lnTo>
                  <a:close/>
                  <a:moveTo>
                    <a:pt x="13" y="0"/>
                  </a:moveTo>
                  <a:lnTo>
                    <a:pt x="13" y="4964"/>
                  </a:lnTo>
                  <a:lnTo>
                    <a:pt x="3349" y="1880"/>
                  </a:lnTo>
                  <a:lnTo>
                    <a:pt x="3944" y="2515"/>
                  </a:lnTo>
                  <a:lnTo>
                    <a:pt x="0" y="6155"/>
                  </a:lnTo>
                  <a:lnTo>
                    <a:pt x="0" y="9252"/>
                  </a:lnTo>
                  <a:lnTo>
                    <a:pt x="7015" y="9252"/>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1016675"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1016675" y="4003025"/>
              <a:ext cx="372250" cy="53625"/>
            </a:xfrm>
            <a:custGeom>
              <a:avLst/>
              <a:gdLst/>
              <a:ahLst/>
              <a:cxnLst/>
              <a:rect l="l" t="t" r="r" b="b"/>
              <a:pathLst>
                <a:path w="14890" h="2145" extrusionOk="0">
                  <a:moveTo>
                    <a:pt x="0" y="1"/>
                  </a:moveTo>
                  <a:lnTo>
                    <a:pt x="0" y="2145"/>
                  </a:lnTo>
                  <a:lnTo>
                    <a:pt x="14890" y="2145"/>
                  </a:lnTo>
                  <a:lnTo>
                    <a:pt x="14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1213550" y="4331275"/>
              <a:ext cx="175375" cy="43700"/>
            </a:xfrm>
            <a:custGeom>
              <a:avLst/>
              <a:gdLst/>
              <a:ahLst/>
              <a:cxnLst/>
              <a:rect l="l" t="t" r="r" b="b"/>
              <a:pathLst>
                <a:path w="7015" h="1748" extrusionOk="0">
                  <a:moveTo>
                    <a:pt x="0" y="0"/>
                  </a:moveTo>
                  <a:lnTo>
                    <a:pt x="0" y="1747"/>
                  </a:lnTo>
                  <a:lnTo>
                    <a:pt x="7015" y="1747"/>
                  </a:lnTo>
                  <a:lnTo>
                    <a:pt x="7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4" name="Google Shape;2244;p59"/>
          <p:cNvGrpSpPr/>
          <p:nvPr/>
        </p:nvGrpSpPr>
        <p:grpSpPr>
          <a:xfrm>
            <a:off x="7774275" y="4020900"/>
            <a:ext cx="372275" cy="336525"/>
            <a:chOff x="7774275" y="4020900"/>
            <a:chExt cx="372275" cy="336525"/>
          </a:xfrm>
        </p:grpSpPr>
        <p:sp>
          <p:nvSpPr>
            <p:cNvPr id="2245" name="Google Shape;2245;p59"/>
            <p:cNvSpPr/>
            <p:nvPr/>
          </p:nvSpPr>
          <p:spPr>
            <a:xfrm>
              <a:off x="8009525" y="4053000"/>
              <a:ext cx="68200" cy="77450"/>
            </a:xfrm>
            <a:custGeom>
              <a:avLst/>
              <a:gdLst/>
              <a:ahLst/>
              <a:cxnLst/>
              <a:rect l="l" t="t" r="r" b="b"/>
              <a:pathLst>
                <a:path w="2728" h="3098" extrusionOk="0">
                  <a:moveTo>
                    <a:pt x="212" y="0"/>
                  </a:moveTo>
                  <a:lnTo>
                    <a:pt x="212" y="874"/>
                  </a:lnTo>
                  <a:lnTo>
                    <a:pt x="1245" y="874"/>
                  </a:lnTo>
                  <a:lnTo>
                    <a:pt x="1" y="3097"/>
                  </a:lnTo>
                  <a:lnTo>
                    <a:pt x="2449" y="3097"/>
                  </a:lnTo>
                  <a:lnTo>
                    <a:pt x="2449" y="2224"/>
                  </a:lnTo>
                  <a:lnTo>
                    <a:pt x="1483" y="2224"/>
                  </a:lnTo>
                  <a:lnTo>
                    <a:pt x="2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8084650" y="4020900"/>
              <a:ext cx="61900" cy="65875"/>
            </a:xfrm>
            <a:custGeom>
              <a:avLst/>
              <a:gdLst/>
              <a:ahLst/>
              <a:cxnLst/>
              <a:rect l="l" t="t" r="r" b="b"/>
              <a:pathLst>
                <a:path w="2476" h="2635" extrusionOk="0">
                  <a:moveTo>
                    <a:pt x="344" y="0"/>
                  </a:moveTo>
                  <a:lnTo>
                    <a:pt x="344" y="874"/>
                  </a:lnTo>
                  <a:lnTo>
                    <a:pt x="993" y="874"/>
                  </a:lnTo>
                  <a:lnTo>
                    <a:pt x="0" y="2634"/>
                  </a:lnTo>
                  <a:lnTo>
                    <a:pt x="2224" y="2634"/>
                  </a:lnTo>
                  <a:lnTo>
                    <a:pt x="2224" y="1761"/>
                  </a:lnTo>
                  <a:lnTo>
                    <a:pt x="1482" y="1761"/>
                  </a:lnTo>
                  <a:lnTo>
                    <a:pt x="2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7774275" y="4147625"/>
              <a:ext cx="230650" cy="209800"/>
            </a:xfrm>
            <a:custGeom>
              <a:avLst/>
              <a:gdLst/>
              <a:ahLst/>
              <a:cxnLst/>
              <a:rect l="l" t="t" r="r" b="b"/>
              <a:pathLst>
                <a:path w="9226" h="8392" extrusionOk="0">
                  <a:moveTo>
                    <a:pt x="2674" y="1"/>
                  </a:moveTo>
                  <a:lnTo>
                    <a:pt x="2687" y="5149"/>
                  </a:lnTo>
                  <a:cubicBezTo>
                    <a:pt x="2392" y="4972"/>
                    <a:pt x="2079" y="4892"/>
                    <a:pt x="1774" y="4892"/>
                  </a:cubicBezTo>
                  <a:cubicBezTo>
                    <a:pt x="847" y="4892"/>
                    <a:pt x="0" y="5635"/>
                    <a:pt x="0" y="6671"/>
                  </a:cubicBezTo>
                  <a:cubicBezTo>
                    <a:pt x="27" y="7637"/>
                    <a:pt x="821" y="8392"/>
                    <a:pt x="1774" y="8392"/>
                  </a:cubicBezTo>
                  <a:cubicBezTo>
                    <a:pt x="2740" y="8392"/>
                    <a:pt x="3534" y="7637"/>
                    <a:pt x="3561" y="6671"/>
                  </a:cubicBezTo>
                  <a:lnTo>
                    <a:pt x="3561" y="3190"/>
                  </a:lnTo>
                  <a:lnTo>
                    <a:pt x="8352" y="3190"/>
                  </a:lnTo>
                  <a:lnTo>
                    <a:pt x="8352" y="5149"/>
                  </a:lnTo>
                  <a:cubicBezTo>
                    <a:pt x="8060" y="4972"/>
                    <a:pt x="7749" y="4892"/>
                    <a:pt x="7445" y="4892"/>
                  </a:cubicBezTo>
                  <a:cubicBezTo>
                    <a:pt x="6520" y="4892"/>
                    <a:pt x="5668" y="5635"/>
                    <a:pt x="5678" y="6671"/>
                  </a:cubicBezTo>
                  <a:cubicBezTo>
                    <a:pt x="5705" y="7637"/>
                    <a:pt x="6486" y="8392"/>
                    <a:pt x="7452" y="8392"/>
                  </a:cubicBezTo>
                  <a:cubicBezTo>
                    <a:pt x="8405" y="8392"/>
                    <a:pt x="9199" y="7637"/>
                    <a:pt x="9225" y="6671"/>
                  </a:cubicBezTo>
                  <a:lnTo>
                    <a:pt x="9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9"/>
          <p:cNvGrpSpPr/>
          <p:nvPr/>
        </p:nvGrpSpPr>
        <p:grpSpPr>
          <a:xfrm>
            <a:off x="7004650" y="4003025"/>
            <a:ext cx="353400" cy="372275"/>
            <a:chOff x="7004650" y="4003025"/>
            <a:chExt cx="353400" cy="372275"/>
          </a:xfrm>
        </p:grpSpPr>
        <p:sp>
          <p:nvSpPr>
            <p:cNvPr id="2249" name="Google Shape;2249;p59"/>
            <p:cNvSpPr/>
            <p:nvPr/>
          </p:nvSpPr>
          <p:spPr>
            <a:xfrm>
              <a:off x="7272975" y="4150525"/>
              <a:ext cx="29150" cy="24925"/>
            </a:xfrm>
            <a:custGeom>
              <a:avLst/>
              <a:gdLst/>
              <a:ahLst/>
              <a:cxnLst/>
              <a:rect l="l" t="t" r="r" b="b"/>
              <a:pathLst>
                <a:path w="1166" h="997" extrusionOk="0">
                  <a:moveTo>
                    <a:pt x="503" y="0"/>
                  </a:moveTo>
                  <a:cubicBezTo>
                    <a:pt x="248" y="0"/>
                    <a:pt x="1" y="199"/>
                    <a:pt x="1" y="493"/>
                  </a:cubicBezTo>
                  <a:cubicBezTo>
                    <a:pt x="1" y="771"/>
                    <a:pt x="226" y="996"/>
                    <a:pt x="504" y="996"/>
                  </a:cubicBezTo>
                  <a:cubicBezTo>
                    <a:pt x="941" y="996"/>
                    <a:pt x="1166" y="454"/>
                    <a:pt x="848" y="149"/>
                  </a:cubicBezTo>
                  <a:cubicBezTo>
                    <a:pt x="749" y="46"/>
                    <a:pt x="625" y="0"/>
                    <a:pt x="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7069500" y="4150925"/>
              <a:ext cx="137000" cy="113200"/>
            </a:xfrm>
            <a:custGeom>
              <a:avLst/>
              <a:gdLst/>
              <a:ahLst/>
              <a:cxnLst/>
              <a:rect l="l" t="t" r="r" b="b"/>
              <a:pathLst>
                <a:path w="5480" h="4528" extrusionOk="0">
                  <a:moveTo>
                    <a:pt x="0" y="1"/>
                  </a:moveTo>
                  <a:lnTo>
                    <a:pt x="0" y="4527"/>
                  </a:lnTo>
                  <a:lnTo>
                    <a:pt x="5480" y="4527"/>
                  </a:lnTo>
                  <a:lnTo>
                    <a:pt x="54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7004650" y="4003025"/>
              <a:ext cx="353400" cy="316350"/>
            </a:xfrm>
            <a:custGeom>
              <a:avLst/>
              <a:gdLst/>
              <a:ahLst/>
              <a:cxnLst/>
              <a:rect l="l" t="t" r="r" b="b"/>
              <a:pathLst>
                <a:path w="14136" h="12654" extrusionOk="0">
                  <a:moveTo>
                    <a:pt x="11237" y="5043"/>
                  </a:moveTo>
                  <a:cubicBezTo>
                    <a:pt x="12441" y="5043"/>
                    <a:pt x="13050" y="6513"/>
                    <a:pt x="12190" y="7360"/>
                  </a:cubicBezTo>
                  <a:cubicBezTo>
                    <a:pt x="11915" y="7638"/>
                    <a:pt x="11576" y="7763"/>
                    <a:pt x="11242" y="7763"/>
                  </a:cubicBezTo>
                  <a:cubicBezTo>
                    <a:pt x="10545" y="7763"/>
                    <a:pt x="9874" y="7221"/>
                    <a:pt x="9874" y="6407"/>
                  </a:cubicBezTo>
                  <a:cubicBezTo>
                    <a:pt x="9874" y="5652"/>
                    <a:pt x="10482" y="5043"/>
                    <a:pt x="11237" y="5043"/>
                  </a:cubicBezTo>
                  <a:close/>
                  <a:moveTo>
                    <a:pt x="12468" y="8868"/>
                  </a:moveTo>
                  <a:lnTo>
                    <a:pt x="12468" y="9742"/>
                  </a:lnTo>
                  <a:lnTo>
                    <a:pt x="9993" y="9742"/>
                  </a:lnTo>
                  <a:lnTo>
                    <a:pt x="9993" y="8868"/>
                  </a:lnTo>
                  <a:close/>
                  <a:moveTo>
                    <a:pt x="8947" y="5043"/>
                  </a:moveTo>
                  <a:lnTo>
                    <a:pt x="8947" y="11317"/>
                  </a:lnTo>
                  <a:lnTo>
                    <a:pt x="1721" y="11317"/>
                  </a:lnTo>
                  <a:lnTo>
                    <a:pt x="1721" y="5043"/>
                  </a:lnTo>
                  <a:close/>
                  <a:moveTo>
                    <a:pt x="12468" y="10443"/>
                  </a:moveTo>
                  <a:lnTo>
                    <a:pt x="12468" y="11317"/>
                  </a:lnTo>
                  <a:lnTo>
                    <a:pt x="9993" y="11317"/>
                  </a:lnTo>
                  <a:lnTo>
                    <a:pt x="9993" y="10443"/>
                  </a:lnTo>
                  <a:close/>
                  <a:moveTo>
                    <a:pt x="1363" y="1"/>
                  </a:moveTo>
                  <a:lnTo>
                    <a:pt x="622" y="451"/>
                  </a:lnTo>
                  <a:lnTo>
                    <a:pt x="2555" y="3654"/>
                  </a:lnTo>
                  <a:lnTo>
                    <a:pt x="0" y="3654"/>
                  </a:lnTo>
                  <a:lnTo>
                    <a:pt x="0" y="12654"/>
                  </a:lnTo>
                  <a:lnTo>
                    <a:pt x="14135" y="12654"/>
                  </a:lnTo>
                  <a:lnTo>
                    <a:pt x="14135" y="3654"/>
                  </a:lnTo>
                  <a:lnTo>
                    <a:pt x="5016" y="3654"/>
                  </a:lnTo>
                  <a:lnTo>
                    <a:pt x="6949" y="451"/>
                  </a:lnTo>
                  <a:lnTo>
                    <a:pt x="6207" y="1"/>
                  </a:lnTo>
                  <a:lnTo>
                    <a:pt x="3997" y="3654"/>
                  </a:lnTo>
                  <a:lnTo>
                    <a:pt x="3574" y="3654"/>
                  </a:lnTo>
                  <a:lnTo>
                    <a:pt x="13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7033100" y="4341200"/>
              <a:ext cx="296500" cy="34100"/>
            </a:xfrm>
            <a:custGeom>
              <a:avLst/>
              <a:gdLst/>
              <a:ahLst/>
              <a:cxnLst/>
              <a:rect l="l" t="t" r="r" b="b"/>
              <a:pathLst>
                <a:path w="11860" h="1364" extrusionOk="0">
                  <a:moveTo>
                    <a:pt x="0" y="0"/>
                  </a:moveTo>
                  <a:lnTo>
                    <a:pt x="503" y="1363"/>
                  </a:lnTo>
                  <a:lnTo>
                    <a:pt x="11356" y="1363"/>
                  </a:lnTo>
                  <a:lnTo>
                    <a:pt x="11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59"/>
          <p:cNvGrpSpPr/>
          <p:nvPr/>
        </p:nvGrpSpPr>
        <p:grpSpPr>
          <a:xfrm>
            <a:off x="6217475" y="4042400"/>
            <a:ext cx="371925" cy="294525"/>
            <a:chOff x="6217475" y="4042400"/>
            <a:chExt cx="371925" cy="294525"/>
          </a:xfrm>
        </p:grpSpPr>
        <p:sp>
          <p:nvSpPr>
            <p:cNvPr id="2254" name="Google Shape;2254;p59"/>
            <p:cNvSpPr/>
            <p:nvPr/>
          </p:nvSpPr>
          <p:spPr>
            <a:xfrm>
              <a:off x="6366700" y="4042400"/>
              <a:ext cx="73475" cy="56600"/>
            </a:xfrm>
            <a:custGeom>
              <a:avLst/>
              <a:gdLst/>
              <a:ahLst/>
              <a:cxnLst/>
              <a:rect l="l" t="t" r="r" b="b"/>
              <a:pathLst>
                <a:path w="2939" h="2264" extrusionOk="0">
                  <a:moveTo>
                    <a:pt x="53" y="1"/>
                  </a:moveTo>
                  <a:lnTo>
                    <a:pt x="0" y="14"/>
                  </a:lnTo>
                  <a:lnTo>
                    <a:pt x="1470" y="2264"/>
                  </a:lnTo>
                  <a:lnTo>
                    <a:pt x="2939" y="14"/>
                  </a:ln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6414350" y="4050675"/>
              <a:ext cx="175050" cy="286250"/>
            </a:xfrm>
            <a:custGeom>
              <a:avLst/>
              <a:gdLst/>
              <a:ahLst/>
              <a:cxnLst/>
              <a:rect l="l" t="t" r="r" b="b"/>
              <a:pathLst>
                <a:path w="7002" h="11450" extrusionOk="0">
                  <a:moveTo>
                    <a:pt x="1867" y="1"/>
                  </a:moveTo>
                  <a:lnTo>
                    <a:pt x="0" y="2859"/>
                  </a:lnTo>
                  <a:lnTo>
                    <a:pt x="0" y="11449"/>
                  </a:lnTo>
                  <a:lnTo>
                    <a:pt x="3719" y="11449"/>
                  </a:lnTo>
                  <a:lnTo>
                    <a:pt x="3719" y="9159"/>
                  </a:lnTo>
                  <a:lnTo>
                    <a:pt x="4302" y="10721"/>
                  </a:lnTo>
                  <a:lnTo>
                    <a:pt x="7002" y="9530"/>
                  </a:lnTo>
                  <a:lnTo>
                    <a:pt x="3719" y="742"/>
                  </a:lnTo>
                  <a:lnTo>
                    <a:pt x="18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6217475" y="4051000"/>
              <a:ext cx="175050" cy="285925"/>
            </a:xfrm>
            <a:custGeom>
              <a:avLst/>
              <a:gdLst/>
              <a:ahLst/>
              <a:cxnLst/>
              <a:rect l="l" t="t" r="r" b="b"/>
              <a:pathLst>
                <a:path w="7002" h="11437" extrusionOk="0">
                  <a:moveTo>
                    <a:pt x="5149" y="1"/>
                  </a:moveTo>
                  <a:lnTo>
                    <a:pt x="3283" y="729"/>
                  </a:lnTo>
                  <a:lnTo>
                    <a:pt x="0" y="9530"/>
                  </a:lnTo>
                  <a:lnTo>
                    <a:pt x="2700" y="10708"/>
                  </a:lnTo>
                  <a:lnTo>
                    <a:pt x="3283" y="9146"/>
                  </a:lnTo>
                  <a:lnTo>
                    <a:pt x="3283" y="11436"/>
                  </a:lnTo>
                  <a:lnTo>
                    <a:pt x="7002" y="11436"/>
                  </a:lnTo>
                  <a:lnTo>
                    <a:pt x="7002" y="2846"/>
                  </a:lnTo>
                  <a:lnTo>
                    <a:pt x="5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59"/>
          <p:cNvGrpSpPr/>
          <p:nvPr/>
        </p:nvGrpSpPr>
        <p:grpSpPr>
          <a:xfrm>
            <a:off x="5432950" y="4036125"/>
            <a:ext cx="371600" cy="308725"/>
            <a:chOff x="5432950" y="4036125"/>
            <a:chExt cx="371600" cy="308725"/>
          </a:xfrm>
        </p:grpSpPr>
        <p:sp>
          <p:nvSpPr>
            <p:cNvPr id="2258" name="Google Shape;2258;p59"/>
            <p:cNvSpPr/>
            <p:nvPr/>
          </p:nvSpPr>
          <p:spPr>
            <a:xfrm>
              <a:off x="5594100" y="4216125"/>
              <a:ext cx="48975" cy="53950"/>
            </a:xfrm>
            <a:custGeom>
              <a:avLst/>
              <a:gdLst/>
              <a:ahLst/>
              <a:cxnLst/>
              <a:rect l="l" t="t" r="r" b="b"/>
              <a:pathLst>
                <a:path w="1959" h="2158" extrusionOk="0">
                  <a:moveTo>
                    <a:pt x="979" y="0"/>
                  </a:moveTo>
                  <a:cubicBezTo>
                    <a:pt x="728" y="424"/>
                    <a:pt x="397" y="768"/>
                    <a:pt x="0" y="1033"/>
                  </a:cubicBezTo>
                  <a:lnTo>
                    <a:pt x="979" y="2158"/>
                  </a:lnTo>
                  <a:lnTo>
                    <a:pt x="1959" y="1033"/>
                  </a:lnTo>
                  <a:cubicBezTo>
                    <a:pt x="1549" y="768"/>
                    <a:pt x="1218" y="424"/>
                    <a:pt x="9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5665225" y="4160200"/>
              <a:ext cx="37425" cy="32150"/>
            </a:xfrm>
            <a:custGeom>
              <a:avLst/>
              <a:gdLst/>
              <a:ahLst/>
              <a:cxnLst/>
              <a:rect l="l" t="t" r="r" b="b"/>
              <a:pathLst>
                <a:path w="1497" h="1286" extrusionOk="0">
                  <a:moveTo>
                    <a:pt x="848" y="1"/>
                  </a:moveTo>
                  <a:cubicBezTo>
                    <a:pt x="279" y="1"/>
                    <a:pt x="1" y="689"/>
                    <a:pt x="398" y="1099"/>
                  </a:cubicBezTo>
                  <a:cubicBezTo>
                    <a:pt x="531" y="1228"/>
                    <a:pt x="693" y="1285"/>
                    <a:pt x="851" y="1285"/>
                  </a:cubicBezTo>
                  <a:cubicBezTo>
                    <a:pt x="1182" y="1285"/>
                    <a:pt x="1496" y="1034"/>
                    <a:pt x="1496" y="649"/>
                  </a:cubicBezTo>
                  <a:cubicBezTo>
                    <a:pt x="1496" y="292"/>
                    <a:pt x="1205" y="1"/>
                    <a:pt x="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5474300" y="4119150"/>
              <a:ext cx="133375" cy="114200"/>
            </a:xfrm>
            <a:custGeom>
              <a:avLst/>
              <a:gdLst/>
              <a:ahLst/>
              <a:cxnLst/>
              <a:rect l="l" t="t" r="r" b="b"/>
              <a:pathLst>
                <a:path w="5335" h="4568" extrusionOk="0">
                  <a:moveTo>
                    <a:pt x="3044" y="773"/>
                  </a:moveTo>
                  <a:cubicBezTo>
                    <a:pt x="3822" y="773"/>
                    <a:pt x="4567" y="1377"/>
                    <a:pt x="4567" y="2291"/>
                  </a:cubicBezTo>
                  <a:cubicBezTo>
                    <a:pt x="4554" y="3125"/>
                    <a:pt x="3879" y="3800"/>
                    <a:pt x="3045" y="3800"/>
                  </a:cubicBezTo>
                  <a:cubicBezTo>
                    <a:pt x="1708" y="3800"/>
                    <a:pt x="1033" y="2172"/>
                    <a:pt x="1986" y="1219"/>
                  </a:cubicBezTo>
                  <a:cubicBezTo>
                    <a:pt x="2294" y="911"/>
                    <a:pt x="2673" y="773"/>
                    <a:pt x="3044" y="773"/>
                  </a:cubicBezTo>
                  <a:close/>
                  <a:moveTo>
                    <a:pt x="3034" y="0"/>
                  </a:moveTo>
                  <a:cubicBezTo>
                    <a:pt x="2471" y="0"/>
                    <a:pt x="1897" y="209"/>
                    <a:pt x="1430" y="676"/>
                  </a:cubicBezTo>
                  <a:cubicBezTo>
                    <a:pt x="1" y="2106"/>
                    <a:pt x="1020" y="4567"/>
                    <a:pt x="3045" y="4567"/>
                  </a:cubicBezTo>
                  <a:cubicBezTo>
                    <a:pt x="4316" y="4567"/>
                    <a:pt x="5335" y="3548"/>
                    <a:pt x="5335" y="2291"/>
                  </a:cubicBezTo>
                  <a:cubicBezTo>
                    <a:pt x="5335" y="913"/>
                    <a:pt x="4209" y="0"/>
                    <a:pt x="3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5529225" y="4160200"/>
              <a:ext cx="37425" cy="32150"/>
            </a:xfrm>
            <a:custGeom>
              <a:avLst/>
              <a:gdLst/>
              <a:ahLst/>
              <a:cxnLst/>
              <a:rect l="l" t="t" r="r" b="b"/>
              <a:pathLst>
                <a:path w="1497" h="1286" extrusionOk="0">
                  <a:moveTo>
                    <a:pt x="848" y="1"/>
                  </a:moveTo>
                  <a:cubicBezTo>
                    <a:pt x="279" y="1"/>
                    <a:pt x="1" y="702"/>
                    <a:pt x="398" y="1099"/>
                  </a:cubicBezTo>
                  <a:cubicBezTo>
                    <a:pt x="531" y="1228"/>
                    <a:pt x="693" y="1285"/>
                    <a:pt x="851" y="1285"/>
                  </a:cubicBezTo>
                  <a:cubicBezTo>
                    <a:pt x="1182" y="1285"/>
                    <a:pt x="1497" y="1034"/>
                    <a:pt x="1497" y="649"/>
                  </a:cubicBezTo>
                  <a:cubicBezTo>
                    <a:pt x="1497" y="292"/>
                    <a:pt x="1205" y="1"/>
                    <a:pt x="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5609975" y="4119175"/>
              <a:ext cx="133700" cy="114450"/>
            </a:xfrm>
            <a:custGeom>
              <a:avLst/>
              <a:gdLst/>
              <a:ahLst/>
              <a:cxnLst/>
              <a:rect l="l" t="t" r="r" b="b"/>
              <a:pathLst>
                <a:path w="5348" h="4578" extrusionOk="0">
                  <a:moveTo>
                    <a:pt x="3048" y="772"/>
                  </a:moveTo>
                  <a:cubicBezTo>
                    <a:pt x="3821" y="772"/>
                    <a:pt x="4567" y="1376"/>
                    <a:pt x="4567" y="2290"/>
                  </a:cubicBezTo>
                  <a:cubicBezTo>
                    <a:pt x="4567" y="3124"/>
                    <a:pt x="3892" y="3799"/>
                    <a:pt x="3058" y="3799"/>
                  </a:cubicBezTo>
                  <a:cubicBezTo>
                    <a:pt x="1721" y="3799"/>
                    <a:pt x="1046" y="2171"/>
                    <a:pt x="1999" y="1218"/>
                  </a:cubicBezTo>
                  <a:cubicBezTo>
                    <a:pt x="2303" y="910"/>
                    <a:pt x="2678" y="772"/>
                    <a:pt x="3048" y="772"/>
                  </a:cubicBezTo>
                  <a:close/>
                  <a:moveTo>
                    <a:pt x="3058" y="0"/>
                  </a:moveTo>
                  <a:cubicBezTo>
                    <a:pt x="1033" y="0"/>
                    <a:pt x="0" y="2462"/>
                    <a:pt x="1443" y="3905"/>
                  </a:cubicBezTo>
                  <a:cubicBezTo>
                    <a:pt x="1908" y="4370"/>
                    <a:pt x="2480" y="4578"/>
                    <a:pt x="3041" y="4578"/>
                  </a:cubicBezTo>
                  <a:cubicBezTo>
                    <a:pt x="4218" y="4578"/>
                    <a:pt x="5347" y="3662"/>
                    <a:pt x="5347" y="2290"/>
                  </a:cubicBezTo>
                  <a:cubicBezTo>
                    <a:pt x="5347" y="1019"/>
                    <a:pt x="4328" y="0"/>
                    <a:pt x="3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5432950" y="4036125"/>
              <a:ext cx="371600" cy="308725"/>
            </a:xfrm>
            <a:custGeom>
              <a:avLst/>
              <a:gdLst/>
              <a:ahLst/>
              <a:cxnLst/>
              <a:rect l="l" t="t" r="r" b="b"/>
              <a:pathLst>
                <a:path w="14864" h="12349" extrusionOk="0">
                  <a:moveTo>
                    <a:pt x="4698" y="2450"/>
                  </a:moveTo>
                  <a:cubicBezTo>
                    <a:pt x="5755" y="2450"/>
                    <a:pt x="6813" y="2970"/>
                    <a:pt x="7425" y="4011"/>
                  </a:cubicBezTo>
                  <a:cubicBezTo>
                    <a:pt x="8037" y="2972"/>
                    <a:pt x="9090" y="2455"/>
                    <a:pt x="10142" y="2455"/>
                  </a:cubicBezTo>
                  <a:cubicBezTo>
                    <a:pt x="11207" y="2455"/>
                    <a:pt x="12272" y="2985"/>
                    <a:pt x="12878" y="4037"/>
                  </a:cubicBezTo>
                  <a:cubicBezTo>
                    <a:pt x="14083" y="6141"/>
                    <a:pt x="12561" y="8762"/>
                    <a:pt x="10139" y="8762"/>
                  </a:cubicBezTo>
                  <a:cubicBezTo>
                    <a:pt x="9834" y="8762"/>
                    <a:pt x="9517" y="8722"/>
                    <a:pt x="9212" y="8630"/>
                  </a:cubicBezTo>
                  <a:lnTo>
                    <a:pt x="7425" y="10694"/>
                  </a:lnTo>
                  <a:lnTo>
                    <a:pt x="5639" y="8630"/>
                  </a:lnTo>
                  <a:cubicBezTo>
                    <a:pt x="5334" y="8722"/>
                    <a:pt x="5017" y="8762"/>
                    <a:pt x="4699" y="8762"/>
                  </a:cubicBezTo>
                  <a:cubicBezTo>
                    <a:pt x="2277" y="8762"/>
                    <a:pt x="755" y="6141"/>
                    <a:pt x="1959" y="4037"/>
                  </a:cubicBezTo>
                  <a:cubicBezTo>
                    <a:pt x="2564" y="2980"/>
                    <a:pt x="3630" y="2450"/>
                    <a:pt x="4698" y="2450"/>
                  </a:cubicBezTo>
                  <a:close/>
                  <a:moveTo>
                    <a:pt x="0" y="0"/>
                  </a:moveTo>
                  <a:lnTo>
                    <a:pt x="0" y="3164"/>
                  </a:lnTo>
                  <a:cubicBezTo>
                    <a:pt x="0" y="4050"/>
                    <a:pt x="464" y="4884"/>
                    <a:pt x="1231" y="5361"/>
                  </a:cubicBezTo>
                  <a:lnTo>
                    <a:pt x="1470" y="5506"/>
                  </a:lnTo>
                  <a:cubicBezTo>
                    <a:pt x="1417" y="5837"/>
                    <a:pt x="1377" y="6181"/>
                    <a:pt x="1377" y="6525"/>
                  </a:cubicBezTo>
                  <a:cubicBezTo>
                    <a:pt x="1377" y="9741"/>
                    <a:pt x="4090" y="12349"/>
                    <a:pt x="7425" y="12349"/>
                  </a:cubicBezTo>
                  <a:cubicBezTo>
                    <a:pt x="10761" y="12349"/>
                    <a:pt x="13474" y="9741"/>
                    <a:pt x="13474" y="6525"/>
                  </a:cubicBezTo>
                  <a:cubicBezTo>
                    <a:pt x="13474" y="6181"/>
                    <a:pt x="13448" y="5837"/>
                    <a:pt x="13381" y="5506"/>
                  </a:cubicBezTo>
                  <a:lnTo>
                    <a:pt x="13633" y="5361"/>
                  </a:lnTo>
                  <a:cubicBezTo>
                    <a:pt x="14387" y="4884"/>
                    <a:pt x="14850" y="4050"/>
                    <a:pt x="14864" y="3164"/>
                  </a:cubicBezTo>
                  <a:lnTo>
                    <a:pt x="14864" y="0"/>
                  </a:lnTo>
                  <a:lnTo>
                    <a:pt x="13977" y="0"/>
                  </a:lnTo>
                  <a:cubicBezTo>
                    <a:pt x="13977" y="1271"/>
                    <a:pt x="13011" y="2330"/>
                    <a:pt x="11753" y="2449"/>
                  </a:cubicBezTo>
                  <a:cubicBezTo>
                    <a:pt x="10549" y="1277"/>
                    <a:pt x="8987" y="692"/>
                    <a:pt x="7425" y="692"/>
                  </a:cubicBezTo>
                  <a:cubicBezTo>
                    <a:pt x="5864" y="692"/>
                    <a:pt x="4302" y="1277"/>
                    <a:pt x="3098" y="2449"/>
                  </a:cubicBezTo>
                  <a:cubicBezTo>
                    <a:pt x="1827" y="2330"/>
                    <a:pt x="874" y="1258"/>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9"/>
          <p:cNvGrpSpPr/>
          <p:nvPr/>
        </p:nvGrpSpPr>
        <p:grpSpPr>
          <a:xfrm>
            <a:off x="4649750" y="4003025"/>
            <a:ext cx="372275" cy="370275"/>
            <a:chOff x="4649750" y="4003025"/>
            <a:chExt cx="372275" cy="370275"/>
          </a:xfrm>
        </p:grpSpPr>
        <p:sp>
          <p:nvSpPr>
            <p:cNvPr id="2265" name="Google Shape;2265;p59"/>
            <p:cNvSpPr/>
            <p:nvPr/>
          </p:nvSpPr>
          <p:spPr>
            <a:xfrm>
              <a:off x="4649750" y="4003025"/>
              <a:ext cx="174400" cy="126750"/>
            </a:xfrm>
            <a:custGeom>
              <a:avLst/>
              <a:gdLst/>
              <a:ahLst/>
              <a:cxnLst/>
              <a:rect l="l" t="t" r="r" b="b"/>
              <a:pathLst>
                <a:path w="6976" h="5070" extrusionOk="0">
                  <a:moveTo>
                    <a:pt x="3389" y="1"/>
                  </a:moveTo>
                  <a:cubicBezTo>
                    <a:pt x="1509" y="1"/>
                    <a:pt x="1" y="1510"/>
                    <a:pt x="1" y="3389"/>
                  </a:cubicBezTo>
                  <a:lnTo>
                    <a:pt x="1" y="5070"/>
                  </a:lnTo>
                  <a:lnTo>
                    <a:pt x="6976" y="5070"/>
                  </a:lnTo>
                  <a:lnTo>
                    <a:pt x="6976" y="3389"/>
                  </a:lnTo>
                  <a:cubicBezTo>
                    <a:pt x="6976" y="1510"/>
                    <a:pt x="5453" y="1"/>
                    <a:pt x="35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4660350" y="4197925"/>
              <a:ext cx="151550" cy="175375"/>
            </a:xfrm>
            <a:custGeom>
              <a:avLst/>
              <a:gdLst/>
              <a:ahLst/>
              <a:cxnLst/>
              <a:rect l="l" t="t" r="r" b="b"/>
              <a:pathLst>
                <a:path w="6062" h="7015" extrusionOk="0">
                  <a:moveTo>
                    <a:pt x="0" y="0"/>
                  </a:moveTo>
                  <a:lnTo>
                    <a:pt x="0" y="4064"/>
                  </a:lnTo>
                  <a:cubicBezTo>
                    <a:pt x="40" y="5705"/>
                    <a:pt x="1377" y="7015"/>
                    <a:pt x="3031" y="7015"/>
                  </a:cubicBezTo>
                  <a:cubicBezTo>
                    <a:pt x="4672" y="7015"/>
                    <a:pt x="6022" y="5705"/>
                    <a:pt x="6062" y="4064"/>
                  </a:cubicBezTo>
                  <a:lnTo>
                    <a:pt x="60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4649750" y="4151600"/>
              <a:ext cx="174400" cy="24500"/>
            </a:xfrm>
            <a:custGeom>
              <a:avLst/>
              <a:gdLst/>
              <a:ahLst/>
              <a:cxnLst/>
              <a:rect l="l" t="t" r="r" b="b"/>
              <a:pathLst>
                <a:path w="6976" h="980" extrusionOk="0">
                  <a:moveTo>
                    <a:pt x="1" y="0"/>
                  </a:moveTo>
                  <a:lnTo>
                    <a:pt x="1" y="980"/>
                  </a:lnTo>
                  <a:lnTo>
                    <a:pt x="6976" y="980"/>
                  </a:lnTo>
                  <a:lnTo>
                    <a:pt x="6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4847300" y="4003025"/>
              <a:ext cx="174725" cy="126750"/>
            </a:xfrm>
            <a:custGeom>
              <a:avLst/>
              <a:gdLst/>
              <a:ahLst/>
              <a:cxnLst/>
              <a:rect l="l" t="t" r="r" b="b"/>
              <a:pathLst>
                <a:path w="6989" h="5070" extrusionOk="0">
                  <a:moveTo>
                    <a:pt x="3388" y="1"/>
                  </a:moveTo>
                  <a:cubicBezTo>
                    <a:pt x="1522" y="1"/>
                    <a:pt x="0" y="1510"/>
                    <a:pt x="0" y="3389"/>
                  </a:cubicBezTo>
                  <a:lnTo>
                    <a:pt x="0" y="5070"/>
                  </a:lnTo>
                  <a:lnTo>
                    <a:pt x="6988" y="5070"/>
                  </a:lnTo>
                  <a:lnTo>
                    <a:pt x="6988" y="3389"/>
                  </a:lnTo>
                  <a:cubicBezTo>
                    <a:pt x="6975" y="1510"/>
                    <a:pt x="5466" y="1"/>
                    <a:pt x="36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4857875" y="4197925"/>
              <a:ext cx="151575" cy="175375"/>
            </a:xfrm>
            <a:custGeom>
              <a:avLst/>
              <a:gdLst/>
              <a:ahLst/>
              <a:cxnLst/>
              <a:rect l="l" t="t" r="r" b="b"/>
              <a:pathLst>
                <a:path w="6063" h="7015" extrusionOk="0">
                  <a:moveTo>
                    <a:pt x="1" y="0"/>
                  </a:moveTo>
                  <a:lnTo>
                    <a:pt x="1" y="4064"/>
                  </a:lnTo>
                  <a:cubicBezTo>
                    <a:pt x="40" y="5705"/>
                    <a:pt x="1390" y="7015"/>
                    <a:pt x="3031" y="7015"/>
                  </a:cubicBezTo>
                  <a:cubicBezTo>
                    <a:pt x="4686" y="7015"/>
                    <a:pt x="6023" y="5705"/>
                    <a:pt x="6062" y="4064"/>
                  </a:cubicBezTo>
                  <a:lnTo>
                    <a:pt x="60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4847300" y="4151600"/>
              <a:ext cx="174725" cy="24500"/>
            </a:xfrm>
            <a:custGeom>
              <a:avLst/>
              <a:gdLst/>
              <a:ahLst/>
              <a:cxnLst/>
              <a:rect l="l" t="t" r="r" b="b"/>
              <a:pathLst>
                <a:path w="6989" h="980" extrusionOk="0">
                  <a:moveTo>
                    <a:pt x="0" y="0"/>
                  </a:moveTo>
                  <a:lnTo>
                    <a:pt x="0" y="980"/>
                  </a:lnTo>
                  <a:lnTo>
                    <a:pt x="6988" y="980"/>
                  </a:lnTo>
                  <a:lnTo>
                    <a:pt x="6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59"/>
          <p:cNvGrpSpPr/>
          <p:nvPr/>
        </p:nvGrpSpPr>
        <p:grpSpPr>
          <a:xfrm>
            <a:off x="3872850" y="4002950"/>
            <a:ext cx="371275" cy="372350"/>
            <a:chOff x="3872850" y="4002950"/>
            <a:chExt cx="371275" cy="372350"/>
          </a:xfrm>
        </p:grpSpPr>
        <p:sp>
          <p:nvSpPr>
            <p:cNvPr id="2272" name="Google Shape;2272;p59"/>
            <p:cNvSpPr/>
            <p:nvPr/>
          </p:nvSpPr>
          <p:spPr>
            <a:xfrm>
              <a:off x="3974100" y="4002950"/>
              <a:ext cx="168775" cy="132125"/>
            </a:xfrm>
            <a:custGeom>
              <a:avLst/>
              <a:gdLst/>
              <a:ahLst/>
              <a:cxnLst/>
              <a:rect l="l" t="t" r="r" b="b"/>
              <a:pathLst>
                <a:path w="6751" h="5285" extrusionOk="0">
                  <a:moveTo>
                    <a:pt x="3375" y="0"/>
                  </a:moveTo>
                  <a:cubicBezTo>
                    <a:pt x="2905" y="0"/>
                    <a:pt x="2435" y="288"/>
                    <a:pt x="2316" y="864"/>
                  </a:cubicBezTo>
                  <a:cubicBezTo>
                    <a:pt x="2237" y="838"/>
                    <a:pt x="2157" y="824"/>
                    <a:pt x="2065" y="824"/>
                  </a:cubicBezTo>
                  <a:cubicBezTo>
                    <a:pt x="1654" y="824"/>
                    <a:pt x="1310" y="1155"/>
                    <a:pt x="1310" y="1579"/>
                  </a:cubicBezTo>
                  <a:cubicBezTo>
                    <a:pt x="1284" y="1579"/>
                    <a:pt x="1252" y="1573"/>
                    <a:pt x="1221" y="1573"/>
                  </a:cubicBezTo>
                  <a:cubicBezTo>
                    <a:pt x="1206" y="1573"/>
                    <a:pt x="1191" y="1574"/>
                    <a:pt x="1178" y="1579"/>
                  </a:cubicBezTo>
                  <a:cubicBezTo>
                    <a:pt x="529" y="1579"/>
                    <a:pt x="0" y="2095"/>
                    <a:pt x="0" y="2743"/>
                  </a:cubicBezTo>
                  <a:cubicBezTo>
                    <a:pt x="0" y="3392"/>
                    <a:pt x="529" y="3908"/>
                    <a:pt x="1178" y="3908"/>
                  </a:cubicBezTo>
                  <a:lnTo>
                    <a:pt x="1310" y="3908"/>
                  </a:lnTo>
                  <a:cubicBezTo>
                    <a:pt x="1324" y="4305"/>
                    <a:pt x="1668" y="4623"/>
                    <a:pt x="2065" y="4623"/>
                  </a:cubicBezTo>
                  <a:cubicBezTo>
                    <a:pt x="2171" y="4623"/>
                    <a:pt x="2263" y="4610"/>
                    <a:pt x="2356" y="4570"/>
                  </a:cubicBezTo>
                  <a:cubicBezTo>
                    <a:pt x="2528" y="5046"/>
                    <a:pt x="2952" y="5285"/>
                    <a:pt x="3375" y="5285"/>
                  </a:cubicBezTo>
                  <a:cubicBezTo>
                    <a:pt x="3799" y="5285"/>
                    <a:pt x="4222" y="5046"/>
                    <a:pt x="4394" y="4570"/>
                  </a:cubicBezTo>
                  <a:cubicBezTo>
                    <a:pt x="4487" y="4610"/>
                    <a:pt x="4593" y="4623"/>
                    <a:pt x="4685" y="4623"/>
                  </a:cubicBezTo>
                  <a:cubicBezTo>
                    <a:pt x="5096" y="4623"/>
                    <a:pt x="5427" y="4305"/>
                    <a:pt x="5440" y="3908"/>
                  </a:cubicBezTo>
                  <a:lnTo>
                    <a:pt x="5585" y="3908"/>
                  </a:lnTo>
                  <a:cubicBezTo>
                    <a:pt x="6221" y="3908"/>
                    <a:pt x="6750" y="3392"/>
                    <a:pt x="6750" y="2743"/>
                  </a:cubicBezTo>
                  <a:cubicBezTo>
                    <a:pt x="6750" y="2095"/>
                    <a:pt x="6221" y="1579"/>
                    <a:pt x="5585" y="1579"/>
                  </a:cubicBezTo>
                  <a:cubicBezTo>
                    <a:pt x="5568" y="1574"/>
                    <a:pt x="5552" y="1573"/>
                    <a:pt x="5536" y="1573"/>
                  </a:cubicBezTo>
                  <a:cubicBezTo>
                    <a:pt x="5504" y="1573"/>
                    <a:pt x="5475" y="1579"/>
                    <a:pt x="5440" y="1579"/>
                  </a:cubicBezTo>
                  <a:cubicBezTo>
                    <a:pt x="5440" y="1141"/>
                    <a:pt x="5086" y="820"/>
                    <a:pt x="4687" y="820"/>
                  </a:cubicBezTo>
                  <a:cubicBezTo>
                    <a:pt x="4604" y="820"/>
                    <a:pt x="4518" y="834"/>
                    <a:pt x="4434" y="864"/>
                  </a:cubicBezTo>
                  <a:cubicBezTo>
                    <a:pt x="4315" y="288"/>
                    <a:pt x="3845" y="0"/>
                    <a:pt x="3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4123325" y="4082450"/>
              <a:ext cx="120800" cy="76550"/>
            </a:xfrm>
            <a:custGeom>
              <a:avLst/>
              <a:gdLst/>
              <a:ahLst/>
              <a:cxnLst/>
              <a:rect l="l" t="t" r="r" b="b"/>
              <a:pathLst>
                <a:path w="4832" h="3062" extrusionOk="0">
                  <a:moveTo>
                    <a:pt x="1602" y="0"/>
                  </a:moveTo>
                  <a:cubicBezTo>
                    <a:pt x="1443" y="755"/>
                    <a:pt x="860" y="1350"/>
                    <a:pt x="106" y="1549"/>
                  </a:cubicBezTo>
                  <a:cubicBezTo>
                    <a:pt x="66" y="1588"/>
                    <a:pt x="40" y="1641"/>
                    <a:pt x="0" y="1694"/>
                  </a:cubicBezTo>
                  <a:cubicBezTo>
                    <a:pt x="265" y="2065"/>
                    <a:pt x="596" y="2383"/>
                    <a:pt x="993" y="2621"/>
                  </a:cubicBezTo>
                  <a:lnTo>
                    <a:pt x="1006" y="2621"/>
                  </a:lnTo>
                  <a:cubicBezTo>
                    <a:pt x="1499" y="2916"/>
                    <a:pt x="2058" y="3061"/>
                    <a:pt x="2674" y="3061"/>
                  </a:cubicBezTo>
                  <a:cubicBezTo>
                    <a:pt x="3330" y="3061"/>
                    <a:pt x="4053" y="2896"/>
                    <a:pt x="4831" y="2568"/>
                  </a:cubicBez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3872850" y="4082450"/>
              <a:ext cx="120775" cy="76375"/>
            </a:xfrm>
            <a:custGeom>
              <a:avLst/>
              <a:gdLst/>
              <a:ahLst/>
              <a:cxnLst/>
              <a:rect l="l" t="t" r="r" b="b"/>
              <a:pathLst>
                <a:path w="4831" h="3055" extrusionOk="0">
                  <a:moveTo>
                    <a:pt x="3229" y="0"/>
                  </a:moveTo>
                  <a:lnTo>
                    <a:pt x="0" y="2555"/>
                  </a:lnTo>
                  <a:cubicBezTo>
                    <a:pt x="785" y="2889"/>
                    <a:pt x="1507" y="3055"/>
                    <a:pt x="2164" y="3055"/>
                  </a:cubicBezTo>
                  <a:cubicBezTo>
                    <a:pt x="2780" y="3055"/>
                    <a:pt x="3339" y="2909"/>
                    <a:pt x="3838" y="2621"/>
                  </a:cubicBezTo>
                  <a:cubicBezTo>
                    <a:pt x="4222" y="2383"/>
                    <a:pt x="4566" y="2065"/>
                    <a:pt x="4831" y="1694"/>
                  </a:cubicBezTo>
                  <a:cubicBezTo>
                    <a:pt x="4791" y="1641"/>
                    <a:pt x="4765" y="1588"/>
                    <a:pt x="4725" y="1549"/>
                  </a:cubicBezTo>
                  <a:cubicBezTo>
                    <a:pt x="3971" y="1350"/>
                    <a:pt x="3388" y="755"/>
                    <a:pt x="3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3938675" y="4137700"/>
              <a:ext cx="239600" cy="237600"/>
            </a:xfrm>
            <a:custGeom>
              <a:avLst/>
              <a:gdLst/>
              <a:ahLst/>
              <a:cxnLst/>
              <a:rect l="l" t="t" r="r" b="b"/>
              <a:pathLst>
                <a:path w="9584" h="9504" extrusionOk="0">
                  <a:moveTo>
                    <a:pt x="2986" y="1892"/>
                  </a:moveTo>
                  <a:cubicBezTo>
                    <a:pt x="3266" y="1892"/>
                    <a:pt x="3535" y="2112"/>
                    <a:pt x="3535" y="2436"/>
                  </a:cubicBezTo>
                  <a:cubicBezTo>
                    <a:pt x="3535" y="2727"/>
                    <a:pt x="3296" y="2978"/>
                    <a:pt x="2992" y="2978"/>
                  </a:cubicBezTo>
                  <a:cubicBezTo>
                    <a:pt x="2516" y="2978"/>
                    <a:pt x="2277" y="2396"/>
                    <a:pt x="2608" y="2052"/>
                  </a:cubicBezTo>
                  <a:cubicBezTo>
                    <a:pt x="2719" y="1942"/>
                    <a:pt x="2854" y="1892"/>
                    <a:pt x="2986" y="1892"/>
                  </a:cubicBezTo>
                  <a:close/>
                  <a:moveTo>
                    <a:pt x="6583" y="1892"/>
                  </a:moveTo>
                  <a:cubicBezTo>
                    <a:pt x="6860" y="1892"/>
                    <a:pt x="7126" y="2112"/>
                    <a:pt x="7135" y="2436"/>
                  </a:cubicBezTo>
                  <a:cubicBezTo>
                    <a:pt x="7135" y="2727"/>
                    <a:pt x="6883" y="2978"/>
                    <a:pt x="6592" y="2978"/>
                  </a:cubicBezTo>
                  <a:cubicBezTo>
                    <a:pt x="6116" y="2978"/>
                    <a:pt x="5864" y="2396"/>
                    <a:pt x="6208" y="2052"/>
                  </a:cubicBezTo>
                  <a:cubicBezTo>
                    <a:pt x="6319" y="1942"/>
                    <a:pt x="6452" y="1892"/>
                    <a:pt x="6583" y="1892"/>
                  </a:cubicBezTo>
                  <a:close/>
                  <a:moveTo>
                    <a:pt x="6142" y="6023"/>
                  </a:moveTo>
                  <a:cubicBezTo>
                    <a:pt x="6142" y="6592"/>
                    <a:pt x="5771" y="7108"/>
                    <a:pt x="5229" y="7293"/>
                  </a:cubicBezTo>
                  <a:lnTo>
                    <a:pt x="5229" y="7902"/>
                  </a:lnTo>
                  <a:lnTo>
                    <a:pt x="4355" y="7902"/>
                  </a:lnTo>
                  <a:lnTo>
                    <a:pt x="4355" y="7280"/>
                  </a:lnTo>
                  <a:cubicBezTo>
                    <a:pt x="3826" y="7095"/>
                    <a:pt x="3469" y="6592"/>
                    <a:pt x="3469" y="6023"/>
                  </a:cubicBezTo>
                  <a:lnTo>
                    <a:pt x="4342" y="6023"/>
                  </a:lnTo>
                  <a:cubicBezTo>
                    <a:pt x="4322" y="6353"/>
                    <a:pt x="4564" y="6519"/>
                    <a:pt x="4805" y="6519"/>
                  </a:cubicBezTo>
                  <a:cubicBezTo>
                    <a:pt x="5047" y="6519"/>
                    <a:pt x="5288" y="6353"/>
                    <a:pt x="5269" y="6023"/>
                  </a:cubicBezTo>
                  <a:close/>
                  <a:moveTo>
                    <a:pt x="2899" y="1"/>
                  </a:moveTo>
                  <a:cubicBezTo>
                    <a:pt x="2224" y="967"/>
                    <a:pt x="1166" y="1589"/>
                    <a:pt x="1" y="1695"/>
                  </a:cubicBezTo>
                  <a:cubicBezTo>
                    <a:pt x="160" y="3084"/>
                    <a:pt x="689" y="4262"/>
                    <a:pt x="1086" y="5123"/>
                  </a:cubicBezTo>
                  <a:cubicBezTo>
                    <a:pt x="1311" y="5625"/>
                    <a:pt x="1496" y="6036"/>
                    <a:pt x="1523" y="6287"/>
                  </a:cubicBezTo>
                  <a:cubicBezTo>
                    <a:pt x="1536" y="6367"/>
                    <a:pt x="1536" y="6446"/>
                    <a:pt x="1549" y="6539"/>
                  </a:cubicBezTo>
                  <a:cubicBezTo>
                    <a:pt x="1629" y="7571"/>
                    <a:pt x="1774" y="9503"/>
                    <a:pt x="4792" y="9503"/>
                  </a:cubicBezTo>
                  <a:cubicBezTo>
                    <a:pt x="7810" y="9503"/>
                    <a:pt x="7969" y="7571"/>
                    <a:pt x="8048" y="6539"/>
                  </a:cubicBezTo>
                  <a:cubicBezTo>
                    <a:pt x="8048" y="6446"/>
                    <a:pt x="8061" y="6367"/>
                    <a:pt x="8061" y="6287"/>
                  </a:cubicBezTo>
                  <a:cubicBezTo>
                    <a:pt x="8088" y="6036"/>
                    <a:pt x="8286" y="5625"/>
                    <a:pt x="8498" y="5123"/>
                  </a:cubicBezTo>
                  <a:cubicBezTo>
                    <a:pt x="8895" y="4262"/>
                    <a:pt x="9424" y="3084"/>
                    <a:pt x="9583" y="1695"/>
                  </a:cubicBezTo>
                  <a:cubicBezTo>
                    <a:pt x="9252" y="1668"/>
                    <a:pt x="8921" y="1589"/>
                    <a:pt x="8604" y="1483"/>
                  </a:cubicBezTo>
                  <a:cubicBezTo>
                    <a:pt x="7836" y="1192"/>
                    <a:pt x="7161" y="676"/>
                    <a:pt x="6685" y="1"/>
                  </a:cubicBezTo>
                  <a:cubicBezTo>
                    <a:pt x="6552" y="53"/>
                    <a:pt x="6407" y="93"/>
                    <a:pt x="6261" y="106"/>
                  </a:cubicBezTo>
                  <a:cubicBezTo>
                    <a:pt x="5877" y="550"/>
                    <a:pt x="5338" y="771"/>
                    <a:pt x="4797" y="771"/>
                  </a:cubicBezTo>
                  <a:cubicBezTo>
                    <a:pt x="4256" y="771"/>
                    <a:pt x="3713" y="550"/>
                    <a:pt x="3323" y="106"/>
                  </a:cubicBezTo>
                  <a:cubicBezTo>
                    <a:pt x="3177" y="93"/>
                    <a:pt x="3032" y="53"/>
                    <a:pt x="28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9"/>
          <p:cNvGrpSpPr/>
          <p:nvPr/>
        </p:nvGrpSpPr>
        <p:grpSpPr>
          <a:xfrm>
            <a:off x="3173675" y="4003025"/>
            <a:ext cx="327225" cy="372425"/>
            <a:chOff x="3173675" y="4003025"/>
            <a:chExt cx="327225" cy="372425"/>
          </a:xfrm>
        </p:grpSpPr>
        <p:sp>
          <p:nvSpPr>
            <p:cNvPr id="2277" name="Google Shape;2277;p59"/>
            <p:cNvSpPr/>
            <p:nvPr/>
          </p:nvSpPr>
          <p:spPr>
            <a:xfrm>
              <a:off x="3268325" y="4003025"/>
              <a:ext cx="141300" cy="67525"/>
            </a:xfrm>
            <a:custGeom>
              <a:avLst/>
              <a:gdLst/>
              <a:ahLst/>
              <a:cxnLst/>
              <a:rect l="l" t="t" r="r" b="b"/>
              <a:pathLst>
                <a:path w="5652" h="2701" extrusionOk="0">
                  <a:moveTo>
                    <a:pt x="1363" y="1"/>
                  </a:moveTo>
                  <a:lnTo>
                    <a:pt x="1363" y="1589"/>
                  </a:lnTo>
                  <a:lnTo>
                    <a:pt x="0" y="1589"/>
                  </a:lnTo>
                  <a:lnTo>
                    <a:pt x="0" y="2701"/>
                  </a:lnTo>
                  <a:lnTo>
                    <a:pt x="5652" y="2701"/>
                  </a:lnTo>
                  <a:lnTo>
                    <a:pt x="5652" y="1589"/>
                  </a:lnTo>
                  <a:lnTo>
                    <a:pt x="4288" y="1589"/>
                  </a:lnTo>
                  <a:lnTo>
                    <a:pt x="4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3268325" y="4092375"/>
              <a:ext cx="141300" cy="28150"/>
            </a:xfrm>
            <a:custGeom>
              <a:avLst/>
              <a:gdLst/>
              <a:ahLst/>
              <a:cxnLst/>
              <a:rect l="l" t="t" r="r" b="b"/>
              <a:pathLst>
                <a:path w="5652" h="1126" extrusionOk="0">
                  <a:moveTo>
                    <a:pt x="0" y="0"/>
                  </a:moveTo>
                  <a:lnTo>
                    <a:pt x="0" y="1125"/>
                  </a:lnTo>
                  <a:lnTo>
                    <a:pt x="5652" y="1125"/>
                  </a:lnTo>
                  <a:lnTo>
                    <a:pt x="5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3173675" y="4142325"/>
              <a:ext cx="327225" cy="233125"/>
            </a:xfrm>
            <a:custGeom>
              <a:avLst/>
              <a:gdLst/>
              <a:ahLst/>
              <a:cxnLst/>
              <a:rect l="l" t="t" r="r" b="b"/>
              <a:pathLst>
                <a:path w="13089" h="9325" extrusionOk="0">
                  <a:moveTo>
                    <a:pt x="3641" y="1"/>
                  </a:moveTo>
                  <a:cubicBezTo>
                    <a:pt x="1" y="2582"/>
                    <a:pt x="1166" y="8260"/>
                    <a:pt x="5520" y="9199"/>
                  </a:cubicBezTo>
                  <a:cubicBezTo>
                    <a:pt x="5908" y="9284"/>
                    <a:pt x="6288" y="9324"/>
                    <a:pt x="6658" y="9324"/>
                  </a:cubicBezTo>
                  <a:cubicBezTo>
                    <a:pt x="10438" y="9324"/>
                    <a:pt x="13089" y="5124"/>
                    <a:pt x="11039" y="1616"/>
                  </a:cubicBezTo>
                  <a:cubicBezTo>
                    <a:pt x="10669" y="980"/>
                    <a:pt x="10166" y="424"/>
                    <a:pt x="9570" y="1"/>
                  </a:cubicBezTo>
                  <a:lnTo>
                    <a:pt x="7823" y="1"/>
                  </a:lnTo>
                  <a:lnTo>
                    <a:pt x="7823" y="2171"/>
                  </a:lnTo>
                  <a:lnTo>
                    <a:pt x="8670" y="3111"/>
                  </a:lnTo>
                  <a:lnTo>
                    <a:pt x="8021" y="3707"/>
                  </a:lnTo>
                  <a:lnTo>
                    <a:pt x="6949" y="2516"/>
                  </a:lnTo>
                  <a:lnTo>
                    <a:pt x="6949" y="1"/>
                  </a:lnTo>
                  <a:lnTo>
                    <a:pt x="6274" y="1"/>
                  </a:lnTo>
                  <a:lnTo>
                    <a:pt x="6274" y="2516"/>
                  </a:lnTo>
                  <a:lnTo>
                    <a:pt x="5202" y="3707"/>
                  </a:lnTo>
                  <a:lnTo>
                    <a:pt x="4554" y="3111"/>
                  </a:lnTo>
                  <a:lnTo>
                    <a:pt x="5401" y="2171"/>
                  </a:lnTo>
                  <a:lnTo>
                    <a:pt x="54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59"/>
          <p:cNvGrpSpPr/>
          <p:nvPr/>
        </p:nvGrpSpPr>
        <p:grpSpPr>
          <a:xfrm>
            <a:off x="1717050" y="4003025"/>
            <a:ext cx="236275" cy="372275"/>
            <a:chOff x="1793250" y="4003025"/>
            <a:chExt cx="236275" cy="372275"/>
          </a:xfrm>
        </p:grpSpPr>
        <p:sp>
          <p:nvSpPr>
            <p:cNvPr id="2281" name="Google Shape;2281;p59"/>
            <p:cNvSpPr/>
            <p:nvPr/>
          </p:nvSpPr>
          <p:spPr>
            <a:xfrm>
              <a:off x="1793250" y="4075825"/>
              <a:ext cx="236275" cy="215100"/>
            </a:xfrm>
            <a:custGeom>
              <a:avLst/>
              <a:gdLst/>
              <a:ahLst/>
              <a:cxnLst/>
              <a:rect l="l" t="t" r="r" b="b"/>
              <a:pathLst>
                <a:path w="9451" h="8604" extrusionOk="0">
                  <a:moveTo>
                    <a:pt x="7491" y="2211"/>
                  </a:moveTo>
                  <a:lnTo>
                    <a:pt x="6499" y="3984"/>
                  </a:lnTo>
                  <a:lnTo>
                    <a:pt x="7227" y="3984"/>
                  </a:lnTo>
                  <a:lnTo>
                    <a:pt x="7227" y="4858"/>
                  </a:lnTo>
                  <a:lnTo>
                    <a:pt x="5016" y="4858"/>
                  </a:lnTo>
                  <a:lnTo>
                    <a:pt x="6009" y="3084"/>
                  </a:lnTo>
                  <a:lnTo>
                    <a:pt x="5361" y="3084"/>
                  </a:lnTo>
                  <a:lnTo>
                    <a:pt x="5361" y="2211"/>
                  </a:lnTo>
                  <a:close/>
                  <a:moveTo>
                    <a:pt x="4725" y="3508"/>
                  </a:moveTo>
                  <a:lnTo>
                    <a:pt x="3481" y="5731"/>
                  </a:lnTo>
                  <a:lnTo>
                    <a:pt x="4447" y="5731"/>
                  </a:lnTo>
                  <a:lnTo>
                    <a:pt x="4447" y="6605"/>
                  </a:lnTo>
                  <a:lnTo>
                    <a:pt x="1999" y="6605"/>
                  </a:lnTo>
                  <a:lnTo>
                    <a:pt x="3243" y="4381"/>
                  </a:lnTo>
                  <a:lnTo>
                    <a:pt x="2211" y="4381"/>
                  </a:lnTo>
                  <a:lnTo>
                    <a:pt x="2211" y="3508"/>
                  </a:lnTo>
                  <a:close/>
                  <a:moveTo>
                    <a:pt x="0" y="1"/>
                  </a:moveTo>
                  <a:lnTo>
                    <a:pt x="0" y="8603"/>
                  </a:lnTo>
                  <a:lnTo>
                    <a:pt x="9450" y="8603"/>
                  </a:lnTo>
                  <a:lnTo>
                    <a:pt x="94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1793250" y="4003025"/>
              <a:ext cx="236275" cy="50650"/>
            </a:xfrm>
            <a:custGeom>
              <a:avLst/>
              <a:gdLst/>
              <a:ahLst/>
              <a:cxnLst/>
              <a:rect l="l" t="t" r="r" b="b"/>
              <a:pathLst>
                <a:path w="9451" h="2026" extrusionOk="0">
                  <a:moveTo>
                    <a:pt x="0" y="1"/>
                  </a:moveTo>
                  <a:lnTo>
                    <a:pt x="0" y="2026"/>
                  </a:lnTo>
                  <a:lnTo>
                    <a:pt x="9450" y="2026"/>
                  </a:lnTo>
                  <a:lnTo>
                    <a:pt x="94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1793250" y="4312725"/>
              <a:ext cx="236275" cy="62575"/>
            </a:xfrm>
            <a:custGeom>
              <a:avLst/>
              <a:gdLst/>
              <a:ahLst/>
              <a:cxnLst/>
              <a:rect l="l" t="t" r="r" b="b"/>
              <a:pathLst>
                <a:path w="9451" h="2503" extrusionOk="0">
                  <a:moveTo>
                    <a:pt x="5175" y="782"/>
                  </a:moveTo>
                  <a:lnTo>
                    <a:pt x="5162" y="1655"/>
                  </a:lnTo>
                  <a:lnTo>
                    <a:pt x="4288" y="1655"/>
                  </a:lnTo>
                  <a:lnTo>
                    <a:pt x="4288" y="782"/>
                  </a:lnTo>
                  <a:close/>
                  <a:moveTo>
                    <a:pt x="0" y="1"/>
                  </a:moveTo>
                  <a:lnTo>
                    <a:pt x="0" y="2502"/>
                  </a:lnTo>
                  <a:lnTo>
                    <a:pt x="9450" y="2502"/>
                  </a:lnTo>
                  <a:lnTo>
                    <a:pt x="94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59"/>
          <p:cNvGrpSpPr/>
          <p:nvPr/>
        </p:nvGrpSpPr>
        <p:grpSpPr>
          <a:xfrm>
            <a:off x="2434175" y="4078150"/>
            <a:ext cx="372250" cy="218725"/>
            <a:chOff x="2434175" y="4078150"/>
            <a:chExt cx="372250" cy="218725"/>
          </a:xfrm>
        </p:grpSpPr>
        <p:sp>
          <p:nvSpPr>
            <p:cNvPr id="2285" name="Google Shape;2285;p59"/>
            <p:cNvSpPr/>
            <p:nvPr/>
          </p:nvSpPr>
          <p:spPr>
            <a:xfrm>
              <a:off x="2476525" y="414830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2668750" y="4148300"/>
              <a:ext cx="20550" cy="78425"/>
            </a:xfrm>
            <a:custGeom>
              <a:avLst/>
              <a:gdLst/>
              <a:ahLst/>
              <a:cxnLst/>
              <a:rect l="l" t="t" r="r" b="b"/>
              <a:pathLst>
                <a:path w="822" h="3137" extrusionOk="0">
                  <a:moveTo>
                    <a:pt x="1" y="0"/>
                  </a:moveTo>
                  <a:lnTo>
                    <a:pt x="1"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2434175" y="4078150"/>
              <a:ext cx="372250" cy="218725"/>
            </a:xfrm>
            <a:custGeom>
              <a:avLst/>
              <a:gdLst/>
              <a:ahLst/>
              <a:cxnLst/>
              <a:rect l="l" t="t" r="r" b="b"/>
              <a:pathLst>
                <a:path w="14890" h="8749" extrusionOk="0">
                  <a:moveTo>
                    <a:pt x="7729" y="3044"/>
                  </a:moveTo>
                  <a:lnTo>
                    <a:pt x="7729" y="3918"/>
                  </a:lnTo>
                  <a:lnTo>
                    <a:pt x="6856" y="3918"/>
                  </a:lnTo>
                  <a:lnTo>
                    <a:pt x="6856" y="3044"/>
                  </a:lnTo>
                  <a:close/>
                  <a:moveTo>
                    <a:pt x="7729" y="4831"/>
                  </a:moveTo>
                  <a:lnTo>
                    <a:pt x="7729" y="5705"/>
                  </a:lnTo>
                  <a:lnTo>
                    <a:pt x="6856" y="5705"/>
                  </a:lnTo>
                  <a:lnTo>
                    <a:pt x="6856" y="4831"/>
                  </a:lnTo>
                  <a:close/>
                  <a:moveTo>
                    <a:pt x="3388" y="1933"/>
                  </a:moveTo>
                  <a:lnTo>
                    <a:pt x="3388" y="6816"/>
                  </a:lnTo>
                  <a:lnTo>
                    <a:pt x="821" y="6816"/>
                  </a:lnTo>
                  <a:lnTo>
                    <a:pt x="821" y="1933"/>
                  </a:lnTo>
                  <a:close/>
                  <a:moveTo>
                    <a:pt x="6115" y="1933"/>
                  </a:moveTo>
                  <a:lnTo>
                    <a:pt x="6115" y="6816"/>
                  </a:lnTo>
                  <a:lnTo>
                    <a:pt x="3825" y="6816"/>
                  </a:lnTo>
                  <a:lnTo>
                    <a:pt x="3825" y="5943"/>
                  </a:lnTo>
                  <a:lnTo>
                    <a:pt x="5241" y="5943"/>
                  </a:lnTo>
                  <a:lnTo>
                    <a:pt x="5241" y="4805"/>
                  </a:lnTo>
                  <a:lnTo>
                    <a:pt x="3825" y="4805"/>
                  </a:lnTo>
                  <a:lnTo>
                    <a:pt x="3825" y="3944"/>
                  </a:lnTo>
                  <a:lnTo>
                    <a:pt x="5241" y="3944"/>
                  </a:lnTo>
                  <a:lnTo>
                    <a:pt x="5241" y="2806"/>
                  </a:lnTo>
                  <a:lnTo>
                    <a:pt x="3825" y="2806"/>
                  </a:lnTo>
                  <a:lnTo>
                    <a:pt x="3825" y="1933"/>
                  </a:lnTo>
                  <a:close/>
                  <a:moveTo>
                    <a:pt x="11078" y="1933"/>
                  </a:moveTo>
                  <a:lnTo>
                    <a:pt x="11078" y="6816"/>
                  </a:lnTo>
                  <a:lnTo>
                    <a:pt x="8510" y="6816"/>
                  </a:lnTo>
                  <a:lnTo>
                    <a:pt x="8510" y="1933"/>
                  </a:lnTo>
                  <a:close/>
                  <a:moveTo>
                    <a:pt x="14082" y="1933"/>
                  </a:moveTo>
                  <a:lnTo>
                    <a:pt x="14082" y="6816"/>
                  </a:lnTo>
                  <a:lnTo>
                    <a:pt x="11515" y="6816"/>
                  </a:lnTo>
                  <a:lnTo>
                    <a:pt x="11515" y="1933"/>
                  </a:lnTo>
                  <a:close/>
                  <a:moveTo>
                    <a:pt x="0" y="0"/>
                  </a:moveTo>
                  <a:lnTo>
                    <a:pt x="0" y="8749"/>
                  </a:lnTo>
                  <a:lnTo>
                    <a:pt x="14890" y="8749"/>
                  </a:lnTo>
                  <a:lnTo>
                    <a:pt x="148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2743875" y="4148300"/>
              <a:ext cx="20525" cy="78425"/>
            </a:xfrm>
            <a:custGeom>
              <a:avLst/>
              <a:gdLst/>
              <a:ahLst/>
              <a:cxnLst/>
              <a:rect l="l" t="t" r="r" b="b"/>
              <a:pathLst>
                <a:path w="821" h="3137" extrusionOk="0">
                  <a:moveTo>
                    <a:pt x="0" y="0"/>
                  </a:moveTo>
                  <a:lnTo>
                    <a:pt x="0" y="3137"/>
                  </a:lnTo>
                  <a:lnTo>
                    <a:pt x="821" y="3137"/>
                  </a:lnTo>
                  <a:lnTo>
                    <a:pt x="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292"/>
        <p:cNvGrpSpPr/>
        <p:nvPr/>
      </p:nvGrpSpPr>
      <p:grpSpPr>
        <a:xfrm>
          <a:off x="0" y="0"/>
          <a:ext cx="0" cy="0"/>
          <a:chOff x="0" y="0"/>
          <a:chExt cx="0" cy="0"/>
        </a:xfrm>
      </p:grpSpPr>
      <p:sp>
        <p:nvSpPr>
          <p:cNvPr id="2293" name="Google Shape;2293;p6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294" name="Google Shape;2294;p60"/>
          <p:cNvSpPr txBox="1">
            <a:spLocks noGrp="1"/>
          </p:cNvSpPr>
          <p:nvPr>
            <p:ph type="body" idx="1"/>
          </p:nvPr>
        </p:nvSpPr>
        <p:spPr>
          <a:xfrm>
            <a:off x="621100" y="1431375"/>
            <a:ext cx="7901700" cy="31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200">
                <a:solidFill>
                  <a:schemeClr val="lt1"/>
                </a:solidFill>
                <a:latin typeface="Manrope ExtraBold"/>
                <a:ea typeface="Manrope ExtraBold"/>
                <a:cs typeface="Manrope ExtraBold"/>
                <a:sym typeface="Manrope ExtraBold"/>
              </a:rPr>
              <a:t>Vectors:</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3"/>
              </a:rPr>
              <a:t>Healthy sleep and insomnia set with healthcare symbols flat isolated vector illustration</a:t>
            </a:r>
            <a:endParaRPr/>
          </a:p>
        </p:txBody>
      </p:sp>
      <p:grpSp>
        <p:nvGrpSpPr>
          <p:cNvPr id="2295" name="Google Shape;2295;p60"/>
          <p:cNvGrpSpPr/>
          <p:nvPr/>
        </p:nvGrpSpPr>
        <p:grpSpPr>
          <a:xfrm>
            <a:off x="1479775" y="2776475"/>
            <a:ext cx="1791875" cy="1832093"/>
            <a:chOff x="1259575" y="1579675"/>
            <a:chExt cx="1791875" cy="1832093"/>
          </a:xfrm>
        </p:grpSpPr>
        <p:sp>
          <p:nvSpPr>
            <p:cNvPr id="2296" name="Google Shape;2296;p60"/>
            <p:cNvSpPr/>
            <p:nvPr/>
          </p:nvSpPr>
          <p:spPr>
            <a:xfrm>
              <a:off x="1259575" y="1647059"/>
              <a:ext cx="1676976" cy="1640709"/>
            </a:xfrm>
            <a:custGeom>
              <a:avLst/>
              <a:gdLst/>
              <a:ahLst/>
              <a:cxnLst/>
              <a:rect l="l" t="t" r="r" b="b"/>
              <a:pathLst>
                <a:path w="27600" h="27002" extrusionOk="0">
                  <a:moveTo>
                    <a:pt x="20568" y="1"/>
                  </a:moveTo>
                  <a:cubicBezTo>
                    <a:pt x="20492" y="1"/>
                    <a:pt x="20417" y="3"/>
                    <a:pt x="20341" y="7"/>
                  </a:cubicBezTo>
                  <a:lnTo>
                    <a:pt x="19849" y="44"/>
                  </a:lnTo>
                  <a:cubicBezTo>
                    <a:pt x="18299" y="120"/>
                    <a:pt x="16825" y="271"/>
                    <a:pt x="15388" y="498"/>
                  </a:cubicBezTo>
                  <a:cubicBezTo>
                    <a:pt x="15199" y="536"/>
                    <a:pt x="15048" y="574"/>
                    <a:pt x="14859" y="574"/>
                  </a:cubicBezTo>
                  <a:cubicBezTo>
                    <a:pt x="14254" y="687"/>
                    <a:pt x="13687" y="801"/>
                    <a:pt x="13119" y="914"/>
                  </a:cubicBezTo>
                  <a:lnTo>
                    <a:pt x="12439" y="1065"/>
                  </a:lnTo>
                  <a:lnTo>
                    <a:pt x="11947" y="1179"/>
                  </a:lnTo>
                  <a:cubicBezTo>
                    <a:pt x="11569" y="1254"/>
                    <a:pt x="11229" y="1330"/>
                    <a:pt x="10851" y="1443"/>
                  </a:cubicBezTo>
                  <a:lnTo>
                    <a:pt x="10473" y="1519"/>
                  </a:lnTo>
                  <a:cubicBezTo>
                    <a:pt x="10057" y="1632"/>
                    <a:pt x="9641" y="1784"/>
                    <a:pt x="9225" y="1897"/>
                  </a:cubicBezTo>
                  <a:cubicBezTo>
                    <a:pt x="9187" y="1897"/>
                    <a:pt x="9150" y="1935"/>
                    <a:pt x="9112" y="1935"/>
                  </a:cubicBezTo>
                  <a:lnTo>
                    <a:pt x="8696" y="2048"/>
                  </a:lnTo>
                  <a:cubicBezTo>
                    <a:pt x="6579" y="2729"/>
                    <a:pt x="4499" y="3598"/>
                    <a:pt x="2495" y="4619"/>
                  </a:cubicBezTo>
                  <a:cubicBezTo>
                    <a:pt x="2004" y="4846"/>
                    <a:pt x="1550" y="5111"/>
                    <a:pt x="1097" y="5337"/>
                  </a:cubicBezTo>
                  <a:cubicBezTo>
                    <a:pt x="378" y="5753"/>
                    <a:pt x="0" y="6547"/>
                    <a:pt x="76" y="7341"/>
                  </a:cubicBezTo>
                  <a:cubicBezTo>
                    <a:pt x="794" y="13277"/>
                    <a:pt x="2004" y="16680"/>
                    <a:pt x="3025" y="18683"/>
                  </a:cubicBezTo>
                  <a:cubicBezTo>
                    <a:pt x="3138" y="18873"/>
                    <a:pt x="3365" y="19288"/>
                    <a:pt x="3592" y="19818"/>
                  </a:cubicBezTo>
                  <a:cubicBezTo>
                    <a:pt x="3743" y="20271"/>
                    <a:pt x="3932" y="20725"/>
                    <a:pt x="4046" y="21217"/>
                  </a:cubicBezTo>
                  <a:cubicBezTo>
                    <a:pt x="4537" y="22880"/>
                    <a:pt x="4726" y="24619"/>
                    <a:pt x="4613" y="26321"/>
                  </a:cubicBezTo>
                  <a:cubicBezTo>
                    <a:pt x="4840" y="26396"/>
                    <a:pt x="5142" y="26396"/>
                    <a:pt x="5407" y="26396"/>
                  </a:cubicBezTo>
                  <a:cubicBezTo>
                    <a:pt x="6049" y="26812"/>
                    <a:pt x="6806" y="27001"/>
                    <a:pt x="7600" y="27001"/>
                  </a:cubicBezTo>
                  <a:cubicBezTo>
                    <a:pt x="8393" y="26963"/>
                    <a:pt x="9187" y="26661"/>
                    <a:pt x="9868" y="26207"/>
                  </a:cubicBezTo>
                  <a:cubicBezTo>
                    <a:pt x="10322" y="25980"/>
                    <a:pt x="10813" y="25753"/>
                    <a:pt x="11305" y="25564"/>
                  </a:cubicBezTo>
                  <a:cubicBezTo>
                    <a:pt x="13044" y="24922"/>
                    <a:pt x="13762" y="25338"/>
                    <a:pt x="15388" y="24241"/>
                  </a:cubicBezTo>
                  <a:cubicBezTo>
                    <a:pt x="17168" y="23043"/>
                    <a:pt x="17447" y="21739"/>
                    <a:pt x="18405" y="21739"/>
                  </a:cubicBezTo>
                  <a:cubicBezTo>
                    <a:pt x="18444" y="21739"/>
                    <a:pt x="18484" y="21741"/>
                    <a:pt x="18526" y="21746"/>
                  </a:cubicBezTo>
                  <a:cubicBezTo>
                    <a:pt x="19093" y="21784"/>
                    <a:pt x="19396" y="22200"/>
                    <a:pt x="19698" y="22691"/>
                  </a:cubicBezTo>
                  <a:cubicBezTo>
                    <a:pt x="19925" y="23145"/>
                    <a:pt x="20341" y="23523"/>
                    <a:pt x="20832" y="23636"/>
                  </a:cubicBezTo>
                  <a:cubicBezTo>
                    <a:pt x="20908" y="23650"/>
                    <a:pt x="20983" y="23657"/>
                    <a:pt x="21057" y="23657"/>
                  </a:cubicBezTo>
                  <a:cubicBezTo>
                    <a:pt x="22367" y="23657"/>
                    <a:pt x="23295" y="21490"/>
                    <a:pt x="26087" y="19629"/>
                  </a:cubicBezTo>
                  <a:cubicBezTo>
                    <a:pt x="26579" y="19326"/>
                    <a:pt x="27070" y="19024"/>
                    <a:pt x="27600" y="18759"/>
                  </a:cubicBezTo>
                  <a:cubicBezTo>
                    <a:pt x="26957" y="15735"/>
                    <a:pt x="26428" y="13579"/>
                    <a:pt x="26087" y="12067"/>
                  </a:cubicBezTo>
                  <a:cubicBezTo>
                    <a:pt x="26012" y="11840"/>
                    <a:pt x="25974" y="11613"/>
                    <a:pt x="25898" y="11424"/>
                  </a:cubicBezTo>
                  <a:cubicBezTo>
                    <a:pt x="25520" y="10101"/>
                    <a:pt x="25256" y="8778"/>
                    <a:pt x="25104" y="7455"/>
                  </a:cubicBezTo>
                  <a:cubicBezTo>
                    <a:pt x="24915" y="5753"/>
                    <a:pt x="25067" y="5035"/>
                    <a:pt x="24802" y="3598"/>
                  </a:cubicBezTo>
                  <a:lnTo>
                    <a:pt x="24802" y="3561"/>
                  </a:lnTo>
                  <a:cubicBezTo>
                    <a:pt x="24437" y="1481"/>
                    <a:pt x="22630" y="1"/>
                    <a:pt x="20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1358311" y="1656052"/>
              <a:ext cx="1477015" cy="1379916"/>
            </a:xfrm>
            <a:custGeom>
              <a:avLst/>
              <a:gdLst/>
              <a:ahLst/>
              <a:cxnLst/>
              <a:rect l="l" t="t" r="r" b="b"/>
              <a:pathLst>
                <a:path w="24309" h="22710" extrusionOk="0">
                  <a:moveTo>
                    <a:pt x="18123" y="0"/>
                  </a:moveTo>
                  <a:cubicBezTo>
                    <a:pt x="18093" y="0"/>
                    <a:pt x="18064" y="3"/>
                    <a:pt x="18035" y="10"/>
                  </a:cubicBezTo>
                  <a:cubicBezTo>
                    <a:pt x="16788" y="388"/>
                    <a:pt x="19812" y="7155"/>
                    <a:pt x="16977" y="10936"/>
                  </a:cubicBezTo>
                  <a:cubicBezTo>
                    <a:pt x="15579" y="12758"/>
                    <a:pt x="12964" y="13706"/>
                    <a:pt x="10390" y="13706"/>
                  </a:cubicBezTo>
                  <a:cubicBezTo>
                    <a:pt x="9064" y="13706"/>
                    <a:pt x="7749" y="13454"/>
                    <a:pt x="6617" y="12940"/>
                  </a:cubicBezTo>
                  <a:cubicBezTo>
                    <a:pt x="2354" y="11012"/>
                    <a:pt x="962" y="5485"/>
                    <a:pt x="553" y="5485"/>
                  </a:cubicBezTo>
                  <a:cubicBezTo>
                    <a:pt x="545" y="5485"/>
                    <a:pt x="538" y="5488"/>
                    <a:pt x="530" y="5492"/>
                  </a:cubicBezTo>
                  <a:cubicBezTo>
                    <a:pt x="1" y="5794"/>
                    <a:pt x="2761" y="10218"/>
                    <a:pt x="2723" y="12902"/>
                  </a:cubicBezTo>
                  <a:cubicBezTo>
                    <a:pt x="2685" y="13394"/>
                    <a:pt x="2836" y="13923"/>
                    <a:pt x="3177" y="14301"/>
                  </a:cubicBezTo>
                  <a:cubicBezTo>
                    <a:pt x="3706" y="14793"/>
                    <a:pt x="4462" y="14414"/>
                    <a:pt x="4727" y="14793"/>
                  </a:cubicBezTo>
                  <a:cubicBezTo>
                    <a:pt x="5105" y="15322"/>
                    <a:pt x="3441" y="16418"/>
                    <a:pt x="3290" y="17968"/>
                  </a:cubicBezTo>
                  <a:cubicBezTo>
                    <a:pt x="3101" y="20010"/>
                    <a:pt x="6315" y="21787"/>
                    <a:pt x="6504" y="21863"/>
                  </a:cubicBezTo>
                  <a:cubicBezTo>
                    <a:pt x="7608" y="22457"/>
                    <a:pt x="8858" y="22710"/>
                    <a:pt x="10169" y="22710"/>
                  </a:cubicBezTo>
                  <a:cubicBezTo>
                    <a:pt x="16529" y="22710"/>
                    <a:pt x="24308" y="16743"/>
                    <a:pt x="23744" y="14830"/>
                  </a:cubicBezTo>
                  <a:cubicBezTo>
                    <a:pt x="23479" y="13810"/>
                    <a:pt x="20719" y="13923"/>
                    <a:pt x="20493" y="12524"/>
                  </a:cubicBezTo>
                  <a:cubicBezTo>
                    <a:pt x="20341" y="11730"/>
                    <a:pt x="21173" y="11503"/>
                    <a:pt x="21589" y="10293"/>
                  </a:cubicBezTo>
                  <a:cubicBezTo>
                    <a:pt x="22270" y="8327"/>
                    <a:pt x="20644" y="7647"/>
                    <a:pt x="20304" y="3866"/>
                  </a:cubicBezTo>
                  <a:cubicBezTo>
                    <a:pt x="20304" y="2959"/>
                    <a:pt x="20077" y="2089"/>
                    <a:pt x="19661" y="1295"/>
                  </a:cubicBezTo>
                  <a:cubicBezTo>
                    <a:pt x="19340" y="832"/>
                    <a:pt x="18617" y="0"/>
                    <a:pt x="1812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0"/>
            <p:cNvSpPr/>
            <p:nvPr/>
          </p:nvSpPr>
          <p:spPr>
            <a:xfrm>
              <a:off x="1408865" y="1579675"/>
              <a:ext cx="1210704" cy="932583"/>
            </a:xfrm>
            <a:custGeom>
              <a:avLst/>
              <a:gdLst/>
              <a:ahLst/>
              <a:cxnLst/>
              <a:rect l="l" t="t" r="r" b="b"/>
              <a:pathLst>
                <a:path w="19926" h="15348" extrusionOk="0">
                  <a:moveTo>
                    <a:pt x="16508" y="0"/>
                  </a:moveTo>
                  <a:cubicBezTo>
                    <a:pt x="16409" y="0"/>
                    <a:pt x="16315" y="19"/>
                    <a:pt x="16220" y="57"/>
                  </a:cubicBezTo>
                  <a:cubicBezTo>
                    <a:pt x="13196" y="662"/>
                    <a:pt x="10473" y="1267"/>
                    <a:pt x="8129" y="1872"/>
                  </a:cubicBezTo>
                  <a:cubicBezTo>
                    <a:pt x="6126" y="2250"/>
                    <a:pt x="4235" y="2893"/>
                    <a:pt x="2383" y="3762"/>
                  </a:cubicBezTo>
                  <a:cubicBezTo>
                    <a:pt x="1740" y="4102"/>
                    <a:pt x="1173" y="4443"/>
                    <a:pt x="681" y="4707"/>
                  </a:cubicBezTo>
                  <a:cubicBezTo>
                    <a:pt x="265" y="4972"/>
                    <a:pt x="1" y="5426"/>
                    <a:pt x="1" y="5955"/>
                  </a:cubicBezTo>
                  <a:cubicBezTo>
                    <a:pt x="1" y="6484"/>
                    <a:pt x="38" y="7014"/>
                    <a:pt x="190" y="7543"/>
                  </a:cubicBezTo>
                  <a:cubicBezTo>
                    <a:pt x="606" y="9320"/>
                    <a:pt x="1929" y="11248"/>
                    <a:pt x="2647" y="12760"/>
                  </a:cubicBezTo>
                  <a:cubicBezTo>
                    <a:pt x="2836" y="13101"/>
                    <a:pt x="2950" y="13479"/>
                    <a:pt x="2950" y="13895"/>
                  </a:cubicBezTo>
                  <a:cubicBezTo>
                    <a:pt x="2912" y="14121"/>
                    <a:pt x="2912" y="14310"/>
                    <a:pt x="2950" y="14537"/>
                  </a:cubicBezTo>
                  <a:cubicBezTo>
                    <a:pt x="2987" y="14764"/>
                    <a:pt x="3063" y="14991"/>
                    <a:pt x="3214" y="15218"/>
                  </a:cubicBezTo>
                  <a:cubicBezTo>
                    <a:pt x="4197" y="15293"/>
                    <a:pt x="4991" y="15331"/>
                    <a:pt x="5558" y="15331"/>
                  </a:cubicBezTo>
                  <a:cubicBezTo>
                    <a:pt x="5971" y="15342"/>
                    <a:pt x="6372" y="15347"/>
                    <a:pt x="6761" y="15347"/>
                  </a:cubicBezTo>
                  <a:cubicBezTo>
                    <a:pt x="14485" y="15347"/>
                    <a:pt x="17823" y="13295"/>
                    <a:pt x="18111" y="12647"/>
                  </a:cubicBezTo>
                  <a:cubicBezTo>
                    <a:pt x="18111" y="12571"/>
                    <a:pt x="18300" y="12193"/>
                    <a:pt x="18602" y="12118"/>
                  </a:cubicBezTo>
                  <a:cubicBezTo>
                    <a:pt x="18619" y="12113"/>
                    <a:pt x="18636" y="12112"/>
                    <a:pt x="18652" y="12112"/>
                  </a:cubicBezTo>
                  <a:cubicBezTo>
                    <a:pt x="18787" y="12112"/>
                    <a:pt x="18921" y="12231"/>
                    <a:pt x="19056" y="12231"/>
                  </a:cubicBezTo>
                  <a:cubicBezTo>
                    <a:pt x="19207" y="12231"/>
                    <a:pt x="19472" y="12118"/>
                    <a:pt x="19736" y="11740"/>
                  </a:cubicBezTo>
                  <a:cubicBezTo>
                    <a:pt x="19736" y="11588"/>
                    <a:pt x="19736" y="11324"/>
                    <a:pt x="19698" y="11059"/>
                  </a:cubicBezTo>
                  <a:cubicBezTo>
                    <a:pt x="19698" y="10227"/>
                    <a:pt x="19698" y="9433"/>
                    <a:pt x="19774" y="8639"/>
                  </a:cubicBezTo>
                  <a:cubicBezTo>
                    <a:pt x="19925" y="6106"/>
                    <a:pt x="17619" y="4405"/>
                    <a:pt x="17392" y="1569"/>
                  </a:cubicBezTo>
                  <a:cubicBezTo>
                    <a:pt x="17392" y="1229"/>
                    <a:pt x="17354" y="322"/>
                    <a:pt x="16825" y="57"/>
                  </a:cubicBezTo>
                  <a:cubicBezTo>
                    <a:pt x="16712" y="19"/>
                    <a:pt x="16608" y="0"/>
                    <a:pt x="16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0"/>
            <p:cNvSpPr/>
            <p:nvPr/>
          </p:nvSpPr>
          <p:spPr>
            <a:xfrm>
              <a:off x="1578874" y="1668569"/>
              <a:ext cx="916625" cy="715782"/>
            </a:xfrm>
            <a:custGeom>
              <a:avLst/>
              <a:gdLst/>
              <a:ahLst/>
              <a:cxnLst/>
              <a:rect l="l" t="t" r="r" b="b"/>
              <a:pathLst>
                <a:path w="15086" h="11780" extrusionOk="0">
                  <a:moveTo>
                    <a:pt x="9824" y="0"/>
                  </a:moveTo>
                  <a:cubicBezTo>
                    <a:pt x="7412" y="0"/>
                    <a:pt x="4036" y="1145"/>
                    <a:pt x="3025" y="2753"/>
                  </a:cubicBezTo>
                  <a:cubicBezTo>
                    <a:pt x="2916" y="2935"/>
                    <a:pt x="2351" y="3853"/>
                    <a:pt x="1803" y="3853"/>
                  </a:cubicBezTo>
                  <a:cubicBezTo>
                    <a:pt x="1782" y="3853"/>
                    <a:pt x="1761" y="3852"/>
                    <a:pt x="1740" y="3849"/>
                  </a:cubicBezTo>
                  <a:cubicBezTo>
                    <a:pt x="1378" y="3813"/>
                    <a:pt x="1258" y="3431"/>
                    <a:pt x="1083" y="3431"/>
                  </a:cubicBezTo>
                  <a:cubicBezTo>
                    <a:pt x="1075" y="3431"/>
                    <a:pt x="1067" y="3432"/>
                    <a:pt x="1059" y="3433"/>
                  </a:cubicBezTo>
                  <a:cubicBezTo>
                    <a:pt x="794" y="3547"/>
                    <a:pt x="1021" y="4416"/>
                    <a:pt x="605" y="5777"/>
                  </a:cubicBezTo>
                  <a:cubicBezTo>
                    <a:pt x="568" y="5891"/>
                    <a:pt x="530" y="5966"/>
                    <a:pt x="530" y="6042"/>
                  </a:cubicBezTo>
                  <a:cubicBezTo>
                    <a:pt x="114" y="7441"/>
                    <a:pt x="0" y="10050"/>
                    <a:pt x="1135" y="11297"/>
                  </a:cubicBezTo>
                  <a:cubicBezTo>
                    <a:pt x="1444" y="11629"/>
                    <a:pt x="1779" y="11779"/>
                    <a:pt x="3084" y="11779"/>
                  </a:cubicBezTo>
                  <a:cubicBezTo>
                    <a:pt x="4012" y="11779"/>
                    <a:pt x="5429" y="11703"/>
                    <a:pt x="7675" y="11562"/>
                  </a:cubicBezTo>
                  <a:cubicBezTo>
                    <a:pt x="11948" y="11297"/>
                    <a:pt x="12855" y="11184"/>
                    <a:pt x="13649" y="10352"/>
                  </a:cubicBezTo>
                  <a:cubicBezTo>
                    <a:pt x="14178" y="9747"/>
                    <a:pt x="13989" y="9331"/>
                    <a:pt x="14141" y="8159"/>
                  </a:cubicBezTo>
                  <a:cubicBezTo>
                    <a:pt x="14216" y="7668"/>
                    <a:pt x="14254" y="7668"/>
                    <a:pt x="14481" y="6685"/>
                  </a:cubicBezTo>
                  <a:cubicBezTo>
                    <a:pt x="14859" y="4908"/>
                    <a:pt x="15086" y="4000"/>
                    <a:pt x="14594" y="3585"/>
                  </a:cubicBezTo>
                  <a:cubicBezTo>
                    <a:pt x="14451" y="3441"/>
                    <a:pt x="14281" y="3404"/>
                    <a:pt x="14097" y="3404"/>
                  </a:cubicBezTo>
                  <a:cubicBezTo>
                    <a:pt x="13893" y="3404"/>
                    <a:pt x="13670" y="3450"/>
                    <a:pt x="13446" y="3450"/>
                  </a:cubicBezTo>
                  <a:cubicBezTo>
                    <a:pt x="13233" y="3450"/>
                    <a:pt x="13019" y="3408"/>
                    <a:pt x="12817" y="3244"/>
                  </a:cubicBezTo>
                  <a:cubicBezTo>
                    <a:pt x="12061" y="2715"/>
                    <a:pt x="12742" y="1543"/>
                    <a:pt x="12212" y="787"/>
                  </a:cubicBezTo>
                  <a:cubicBezTo>
                    <a:pt x="11832" y="240"/>
                    <a:pt x="10930" y="0"/>
                    <a:pt x="9824"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1638602" y="1641530"/>
              <a:ext cx="787996" cy="764088"/>
            </a:xfrm>
            <a:custGeom>
              <a:avLst/>
              <a:gdLst/>
              <a:ahLst/>
              <a:cxnLst/>
              <a:rect l="l" t="t" r="r" b="b"/>
              <a:pathLst>
                <a:path w="12969" h="12575" extrusionOk="0">
                  <a:moveTo>
                    <a:pt x="4651" y="3122"/>
                  </a:moveTo>
                  <a:cubicBezTo>
                    <a:pt x="4953" y="3954"/>
                    <a:pt x="5142" y="4786"/>
                    <a:pt x="5256" y="5655"/>
                  </a:cubicBezTo>
                  <a:cubicBezTo>
                    <a:pt x="5351" y="6289"/>
                    <a:pt x="5413" y="6820"/>
                    <a:pt x="5454" y="7271"/>
                  </a:cubicBezTo>
                  <a:lnTo>
                    <a:pt x="5454" y="7271"/>
                  </a:lnTo>
                  <a:cubicBezTo>
                    <a:pt x="5208" y="6569"/>
                    <a:pt x="4955" y="5745"/>
                    <a:pt x="4802" y="4748"/>
                  </a:cubicBezTo>
                  <a:cubicBezTo>
                    <a:pt x="4689" y="4219"/>
                    <a:pt x="4651" y="3652"/>
                    <a:pt x="4651" y="3122"/>
                  </a:cubicBezTo>
                  <a:close/>
                  <a:moveTo>
                    <a:pt x="6636" y="0"/>
                  </a:moveTo>
                  <a:cubicBezTo>
                    <a:pt x="6054" y="0"/>
                    <a:pt x="5463" y="81"/>
                    <a:pt x="4915" y="249"/>
                  </a:cubicBezTo>
                  <a:cubicBezTo>
                    <a:pt x="4348" y="438"/>
                    <a:pt x="2987" y="854"/>
                    <a:pt x="2458" y="1988"/>
                  </a:cubicBezTo>
                  <a:cubicBezTo>
                    <a:pt x="1929" y="3160"/>
                    <a:pt x="2647" y="4030"/>
                    <a:pt x="2042" y="4786"/>
                  </a:cubicBezTo>
                  <a:cubicBezTo>
                    <a:pt x="1399" y="5542"/>
                    <a:pt x="152" y="5655"/>
                    <a:pt x="114" y="6260"/>
                  </a:cubicBezTo>
                  <a:cubicBezTo>
                    <a:pt x="114" y="6449"/>
                    <a:pt x="114" y="6601"/>
                    <a:pt x="152" y="6752"/>
                  </a:cubicBezTo>
                  <a:cubicBezTo>
                    <a:pt x="227" y="6979"/>
                    <a:pt x="303" y="7205"/>
                    <a:pt x="379" y="7432"/>
                  </a:cubicBezTo>
                  <a:cubicBezTo>
                    <a:pt x="568" y="7886"/>
                    <a:pt x="643" y="8340"/>
                    <a:pt x="719" y="8793"/>
                  </a:cubicBezTo>
                  <a:cubicBezTo>
                    <a:pt x="757" y="9739"/>
                    <a:pt x="0" y="10154"/>
                    <a:pt x="189" y="10495"/>
                  </a:cubicBezTo>
                  <a:cubicBezTo>
                    <a:pt x="278" y="10633"/>
                    <a:pt x="496" y="10671"/>
                    <a:pt x="752" y="10671"/>
                  </a:cubicBezTo>
                  <a:cubicBezTo>
                    <a:pt x="1060" y="10671"/>
                    <a:pt x="1422" y="10617"/>
                    <a:pt x="1679" y="10617"/>
                  </a:cubicBezTo>
                  <a:cubicBezTo>
                    <a:pt x="1850" y="10617"/>
                    <a:pt x="1974" y="10641"/>
                    <a:pt x="2004" y="10722"/>
                  </a:cubicBezTo>
                  <a:cubicBezTo>
                    <a:pt x="2118" y="10948"/>
                    <a:pt x="1399" y="11213"/>
                    <a:pt x="1437" y="11667"/>
                  </a:cubicBezTo>
                  <a:cubicBezTo>
                    <a:pt x="1437" y="12120"/>
                    <a:pt x="2269" y="12574"/>
                    <a:pt x="2987" y="12574"/>
                  </a:cubicBezTo>
                  <a:cubicBezTo>
                    <a:pt x="3479" y="12536"/>
                    <a:pt x="3479" y="12120"/>
                    <a:pt x="4424" y="11667"/>
                  </a:cubicBezTo>
                  <a:cubicBezTo>
                    <a:pt x="4726" y="11553"/>
                    <a:pt x="4991" y="11440"/>
                    <a:pt x="5294" y="11251"/>
                  </a:cubicBezTo>
                  <a:cubicBezTo>
                    <a:pt x="5596" y="11024"/>
                    <a:pt x="5861" y="10684"/>
                    <a:pt x="6012" y="10343"/>
                  </a:cubicBezTo>
                  <a:cubicBezTo>
                    <a:pt x="6018" y="10330"/>
                    <a:pt x="6024" y="10316"/>
                    <a:pt x="6030" y="10303"/>
                  </a:cubicBezTo>
                  <a:lnTo>
                    <a:pt x="6030" y="10303"/>
                  </a:lnTo>
                  <a:cubicBezTo>
                    <a:pt x="6638" y="10963"/>
                    <a:pt x="7750" y="11252"/>
                    <a:pt x="8903" y="11252"/>
                  </a:cubicBezTo>
                  <a:cubicBezTo>
                    <a:pt x="10609" y="11252"/>
                    <a:pt x="12404" y="10619"/>
                    <a:pt x="12779" y="9625"/>
                  </a:cubicBezTo>
                  <a:cubicBezTo>
                    <a:pt x="12968" y="9058"/>
                    <a:pt x="12704" y="8377"/>
                    <a:pt x="12477" y="7735"/>
                  </a:cubicBezTo>
                  <a:cubicBezTo>
                    <a:pt x="12401" y="7470"/>
                    <a:pt x="12137" y="7319"/>
                    <a:pt x="12137" y="7054"/>
                  </a:cubicBezTo>
                  <a:cubicBezTo>
                    <a:pt x="12137" y="6752"/>
                    <a:pt x="12364" y="6638"/>
                    <a:pt x="12628" y="6222"/>
                  </a:cubicBezTo>
                  <a:cubicBezTo>
                    <a:pt x="12817" y="5996"/>
                    <a:pt x="12931" y="5693"/>
                    <a:pt x="12931" y="5391"/>
                  </a:cubicBezTo>
                  <a:cubicBezTo>
                    <a:pt x="12779" y="4635"/>
                    <a:pt x="10624" y="4824"/>
                    <a:pt x="10360" y="3916"/>
                  </a:cubicBezTo>
                  <a:cubicBezTo>
                    <a:pt x="10284" y="3652"/>
                    <a:pt x="10473" y="3576"/>
                    <a:pt x="10473" y="2971"/>
                  </a:cubicBezTo>
                  <a:cubicBezTo>
                    <a:pt x="10473" y="2442"/>
                    <a:pt x="10322" y="1950"/>
                    <a:pt x="10095" y="1497"/>
                  </a:cubicBezTo>
                  <a:cubicBezTo>
                    <a:pt x="9604" y="541"/>
                    <a:pt x="8148" y="0"/>
                    <a:pt x="6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1636293" y="2175804"/>
              <a:ext cx="992454" cy="512349"/>
            </a:xfrm>
            <a:custGeom>
              <a:avLst/>
              <a:gdLst/>
              <a:ahLst/>
              <a:cxnLst/>
              <a:rect l="l" t="t" r="r" b="b"/>
              <a:pathLst>
                <a:path w="16334" h="8432" extrusionOk="0">
                  <a:moveTo>
                    <a:pt x="8583" y="0"/>
                  </a:moveTo>
                  <a:lnTo>
                    <a:pt x="7071" y="114"/>
                  </a:lnTo>
                  <a:lnTo>
                    <a:pt x="5596" y="454"/>
                  </a:lnTo>
                  <a:lnTo>
                    <a:pt x="5332" y="492"/>
                  </a:lnTo>
                  <a:cubicBezTo>
                    <a:pt x="5558" y="2647"/>
                    <a:pt x="5029" y="3743"/>
                    <a:pt x="4424" y="4348"/>
                  </a:cubicBezTo>
                  <a:cubicBezTo>
                    <a:pt x="3328" y="5445"/>
                    <a:pt x="1740" y="5067"/>
                    <a:pt x="681" y="6428"/>
                  </a:cubicBezTo>
                  <a:cubicBezTo>
                    <a:pt x="265" y="6995"/>
                    <a:pt x="38" y="7713"/>
                    <a:pt x="1" y="8431"/>
                  </a:cubicBezTo>
                  <a:lnTo>
                    <a:pt x="16334" y="6163"/>
                  </a:lnTo>
                  <a:cubicBezTo>
                    <a:pt x="16069" y="5445"/>
                    <a:pt x="15577" y="4802"/>
                    <a:pt x="14972" y="4386"/>
                  </a:cubicBezTo>
                  <a:cubicBezTo>
                    <a:pt x="13536" y="3403"/>
                    <a:pt x="12137" y="4159"/>
                    <a:pt x="10776" y="3441"/>
                  </a:cubicBezTo>
                  <a:cubicBezTo>
                    <a:pt x="10057" y="3025"/>
                    <a:pt x="9226" y="2155"/>
                    <a:pt x="881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0"/>
            <p:cNvSpPr/>
            <p:nvPr/>
          </p:nvSpPr>
          <p:spPr>
            <a:xfrm>
              <a:off x="1992352" y="2158791"/>
              <a:ext cx="163201" cy="159988"/>
            </a:xfrm>
            <a:custGeom>
              <a:avLst/>
              <a:gdLst/>
              <a:ahLst/>
              <a:cxnLst/>
              <a:rect l="l" t="t" r="r" b="b"/>
              <a:pathLst>
                <a:path w="2686" h="2633" extrusionOk="0">
                  <a:moveTo>
                    <a:pt x="1329" y="0"/>
                  </a:moveTo>
                  <a:cubicBezTo>
                    <a:pt x="1265" y="0"/>
                    <a:pt x="1201" y="5"/>
                    <a:pt x="1135" y="16"/>
                  </a:cubicBezTo>
                  <a:cubicBezTo>
                    <a:pt x="455" y="129"/>
                    <a:pt x="1" y="772"/>
                    <a:pt x="76" y="1490"/>
                  </a:cubicBezTo>
                  <a:cubicBezTo>
                    <a:pt x="182" y="2160"/>
                    <a:pt x="748" y="2632"/>
                    <a:pt x="1375" y="2632"/>
                  </a:cubicBezTo>
                  <a:cubicBezTo>
                    <a:pt x="1421" y="2632"/>
                    <a:pt x="1467" y="2630"/>
                    <a:pt x="1513" y="2624"/>
                  </a:cubicBezTo>
                  <a:cubicBezTo>
                    <a:pt x="2194" y="2511"/>
                    <a:pt x="2685" y="1868"/>
                    <a:pt x="2572" y="1150"/>
                  </a:cubicBezTo>
                  <a:cubicBezTo>
                    <a:pt x="2503" y="497"/>
                    <a:pt x="1966" y="0"/>
                    <a:pt x="1329"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0"/>
            <p:cNvSpPr/>
            <p:nvPr/>
          </p:nvSpPr>
          <p:spPr>
            <a:xfrm>
              <a:off x="1803993" y="1700225"/>
              <a:ext cx="448044" cy="558347"/>
            </a:xfrm>
            <a:custGeom>
              <a:avLst/>
              <a:gdLst/>
              <a:ahLst/>
              <a:cxnLst/>
              <a:rect l="l" t="t" r="r" b="b"/>
              <a:pathLst>
                <a:path w="7374" h="9189" extrusionOk="0">
                  <a:moveTo>
                    <a:pt x="4085" y="0"/>
                  </a:moveTo>
                  <a:cubicBezTo>
                    <a:pt x="4059" y="0"/>
                    <a:pt x="4034" y="1"/>
                    <a:pt x="4008" y="1"/>
                  </a:cubicBezTo>
                  <a:cubicBezTo>
                    <a:pt x="3744" y="39"/>
                    <a:pt x="3441" y="39"/>
                    <a:pt x="3176" y="77"/>
                  </a:cubicBezTo>
                  <a:cubicBezTo>
                    <a:pt x="2874" y="115"/>
                    <a:pt x="2609" y="190"/>
                    <a:pt x="2307" y="266"/>
                  </a:cubicBezTo>
                  <a:cubicBezTo>
                    <a:pt x="908" y="644"/>
                    <a:pt x="1" y="2005"/>
                    <a:pt x="227" y="3442"/>
                  </a:cubicBezTo>
                  <a:lnTo>
                    <a:pt x="643" y="6391"/>
                  </a:lnTo>
                  <a:cubicBezTo>
                    <a:pt x="984" y="7374"/>
                    <a:pt x="1664" y="8168"/>
                    <a:pt x="2534" y="8697"/>
                  </a:cubicBezTo>
                  <a:cubicBezTo>
                    <a:pt x="3101" y="8999"/>
                    <a:pt x="3744" y="9188"/>
                    <a:pt x="4386" y="9188"/>
                  </a:cubicBezTo>
                  <a:lnTo>
                    <a:pt x="4538" y="9188"/>
                  </a:lnTo>
                  <a:cubicBezTo>
                    <a:pt x="5180" y="8999"/>
                    <a:pt x="5747" y="8621"/>
                    <a:pt x="6201" y="8130"/>
                  </a:cubicBezTo>
                  <a:cubicBezTo>
                    <a:pt x="6919" y="7411"/>
                    <a:pt x="7335" y="6428"/>
                    <a:pt x="7373" y="5408"/>
                  </a:cubicBezTo>
                  <a:lnTo>
                    <a:pt x="6957" y="2496"/>
                  </a:lnTo>
                  <a:cubicBezTo>
                    <a:pt x="6734" y="1048"/>
                    <a:pt x="5526" y="0"/>
                    <a:pt x="408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0"/>
            <p:cNvSpPr/>
            <p:nvPr/>
          </p:nvSpPr>
          <p:spPr>
            <a:xfrm>
              <a:off x="1767232" y="1966238"/>
              <a:ext cx="112649" cy="129728"/>
            </a:xfrm>
            <a:custGeom>
              <a:avLst/>
              <a:gdLst/>
              <a:ahLst/>
              <a:cxnLst/>
              <a:rect l="l" t="t" r="r" b="b"/>
              <a:pathLst>
                <a:path w="1854" h="2135" extrusionOk="0">
                  <a:moveTo>
                    <a:pt x="856" y="1"/>
                  </a:moveTo>
                  <a:cubicBezTo>
                    <a:pt x="823" y="1"/>
                    <a:pt x="790" y="3"/>
                    <a:pt x="757" y="9"/>
                  </a:cubicBezTo>
                  <a:cubicBezTo>
                    <a:pt x="265" y="160"/>
                    <a:pt x="1" y="689"/>
                    <a:pt x="114" y="1181"/>
                  </a:cubicBezTo>
                  <a:cubicBezTo>
                    <a:pt x="219" y="1738"/>
                    <a:pt x="580" y="2135"/>
                    <a:pt x="961" y="2135"/>
                  </a:cubicBezTo>
                  <a:cubicBezTo>
                    <a:pt x="994" y="2135"/>
                    <a:pt x="1027" y="2132"/>
                    <a:pt x="1059" y="2126"/>
                  </a:cubicBezTo>
                  <a:cubicBezTo>
                    <a:pt x="1589" y="1975"/>
                    <a:pt x="1853" y="1446"/>
                    <a:pt x="1702" y="954"/>
                  </a:cubicBezTo>
                  <a:cubicBezTo>
                    <a:pt x="1632" y="429"/>
                    <a:pt x="1270" y="1"/>
                    <a:pt x="856"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0"/>
            <p:cNvSpPr/>
            <p:nvPr/>
          </p:nvSpPr>
          <p:spPr>
            <a:xfrm>
              <a:off x="2196812" y="1904201"/>
              <a:ext cx="112649" cy="129789"/>
            </a:xfrm>
            <a:custGeom>
              <a:avLst/>
              <a:gdLst/>
              <a:ahLst/>
              <a:cxnLst/>
              <a:rect l="l" t="t" r="r" b="b"/>
              <a:pathLst>
                <a:path w="1854" h="2136" extrusionOk="0">
                  <a:moveTo>
                    <a:pt x="893" y="0"/>
                  </a:moveTo>
                  <a:cubicBezTo>
                    <a:pt x="860" y="0"/>
                    <a:pt x="827" y="3"/>
                    <a:pt x="795" y="9"/>
                  </a:cubicBezTo>
                  <a:cubicBezTo>
                    <a:pt x="303" y="160"/>
                    <a:pt x="1" y="690"/>
                    <a:pt x="152" y="1181"/>
                  </a:cubicBezTo>
                  <a:cubicBezTo>
                    <a:pt x="222" y="1738"/>
                    <a:pt x="580" y="2135"/>
                    <a:pt x="991" y="2135"/>
                  </a:cubicBezTo>
                  <a:cubicBezTo>
                    <a:pt x="1026" y="2135"/>
                    <a:pt x="1061" y="2132"/>
                    <a:pt x="1097" y="2126"/>
                  </a:cubicBezTo>
                  <a:cubicBezTo>
                    <a:pt x="1589" y="1975"/>
                    <a:pt x="1853" y="1446"/>
                    <a:pt x="1740" y="954"/>
                  </a:cubicBezTo>
                  <a:cubicBezTo>
                    <a:pt x="1635" y="397"/>
                    <a:pt x="1274" y="0"/>
                    <a:pt x="893"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0"/>
            <p:cNvSpPr/>
            <p:nvPr/>
          </p:nvSpPr>
          <p:spPr>
            <a:xfrm>
              <a:off x="2029112" y="2075487"/>
              <a:ext cx="41438" cy="11727"/>
            </a:xfrm>
            <a:custGeom>
              <a:avLst/>
              <a:gdLst/>
              <a:ahLst/>
              <a:cxnLst/>
              <a:rect l="l" t="t" r="r" b="b"/>
              <a:pathLst>
                <a:path w="682" h="193" extrusionOk="0">
                  <a:moveTo>
                    <a:pt x="482" y="1"/>
                  </a:moveTo>
                  <a:cubicBezTo>
                    <a:pt x="435" y="1"/>
                    <a:pt x="388" y="10"/>
                    <a:pt x="341" y="26"/>
                  </a:cubicBezTo>
                  <a:cubicBezTo>
                    <a:pt x="228" y="26"/>
                    <a:pt x="114" y="63"/>
                    <a:pt x="1" y="139"/>
                  </a:cubicBezTo>
                  <a:cubicBezTo>
                    <a:pt x="81" y="166"/>
                    <a:pt x="161" y="193"/>
                    <a:pt x="255" y="193"/>
                  </a:cubicBezTo>
                  <a:cubicBezTo>
                    <a:pt x="293" y="193"/>
                    <a:pt x="335" y="188"/>
                    <a:pt x="379" y="177"/>
                  </a:cubicBezTo>
                  <a:cubicBezTo>
                    <a:pt x="492" y="177"/>
                    <a:pt x="606" y="101"/>
                    <a:pt x="681" y="63"/>
                  </a:cubicBezTo>
                  <a:cubicBezTo>
                    <a:pt x="615" y="19"/>
                    <a:pt x="548"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0"/>
            <p:cNvSpPr/>
            <p:nvPr/>
          </p:nvSpPr>
          <p:spPr>
            <a:xfrm>
              <a:off x="1774159" y="2553375"/>
              <a:ext cx="670790" cy="125596"/>
            </a:xfrm>
            <a:custGeom>
              <a:avLst/>
              <a:gdLst/>
              <a:ahLst/>
              <a:cxnLst/>
              <a:rect l="l" t="t" r="r" b="b"/>
              <a:pathLst>
                <a:path w="11040" h="2067" extrusionOk="0">
                  <a:moveTo>
                    <a:pt x="9674" y="0"/>
                  </a:moveTo>
                  <a:cubicBezTo>
                    <a:pt x="9081" y="0"/>
                    <a:pt x="8484" y="68"/>
                    <a:pt x="7902" y="214"/>
                  </a:cubicBezTo>
                  <a:cubicBezTo>
                    <a:pt x="6881" y="403"/>
                    <a:pt x="6390" y="743"/>
                    <a:pt x="5104" y="856"/>
                  </a:cubicBezTo>
                  <a:cubicBezTo>
                    <a:pt x="4877" y="882"/>
                    <a:pt x="4705" y="890"/>
                    <a:pt x="4552" y="890"/>
                  </a:cubicBezTo>
                  <a:cubicBezTo>
                    <a:pt x="4247" y="890"/>
                    <a:pt x="4020" y="856"/>
                    <a:pt x="3592" y="856"/>
                  </a:cubicBezTo>
                  <a:cubicBezTo>
                    <a:pt x="2458" y="932"/>
                    <a:pt x="1323" y="1197"/>
                    <a:pt x="303" y="1650"/>
                  </a:cubicBezTo>
                  <a:cubicBezTo>
                    <a:pt x="189" y="1650"/>
                    <a:pt x="114" y="1688"/>
                    <a:pt x="76" y="1726"/>
                  </a:cubicBezTo>
                  <a:cubicBezTo>
                    <a:pt x="0" y="1839"/>
                    <a:pt x="0" y="1953"/>
                    <a:pt x="38" y="2066"/>
                  </a:cubicBezTo>
                  <a:lnTo>
                    <a:pt x="11002" y="478"/>
                  </a:lnTo>
                  <a:cubicBezTo>
                    <a:pt x="11040" y="327"/>
                    <a:pt x="10964" y="176"/>
                    <a:pt x="10851" y="100"/>
                  </a:cubicBezTo>
                  <a:cubicBezTo>
                    <a:pt x="10813" y="62"/>
                    <a:pt x="10737" y="62"/>
                    <a:pt x="10662" y="62"/>
                  </a:cubicBezTo>
                  <a:cubicBezTo>
                    <a:pt x="10336" y="22"/>
                    <a:pt x="10006" y="0"/>
                    <a:pt x="9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0"/>
            <p:cNvSpPr/>
            <p:nvPr/>
          </p:nvSpPr>
          <p:spPr>
            <a:xfrm>
              <a:off x="1764923" y="2504948"/>
              <a:ext cx="765029" cy="695488"/>
            </a:xfrm>
            <a:custGeom>
              <a:avLst/>
              <a:gdLst/>
              <a:ahLst/>
              <a:cxnLst/>
              <a:rect l="l" t="t" r="r" b="b"/>
              <a:pathLst>
                <a:path w="12591" h="11446" extrusionOk="0">
                  <a:moveTo>
                    <a:pt x="8822" y="0"/>
                  </a:moveTo>
                  <a:cubicBezTo>
                    <a:pt x="7246" y="0"/>
                    <a:pt x="5977" y="824"/>
                    <a:pt x="5710" y="973"/>
                  </a:cubicBezTo>
                  <a:cubicBezTo>
                    <a:pt x="5511" y="933"/>
                    <a:pt x="4798" y="726"/>
                    <a:pt x="3892" y="726"/>
                  </a:cubicBezTo>
                  <a:cubicBezTo>
                    <a:pt x="3077" y="726"/>
                    <a:pt x="2106" y="893"/>
                    <a:pt x="1211" y="1502"/>
                  </a:cubicBezTo>
                  <a:cubicBezTo>
                    <a:pt x="757" y="1842"/>
                    <a:pt x="379" y="2258"/>
                    <a:pt x="76" y="2712"/>
                  </a:cubicBezTo>
                  <a:lnTo>
                    <a:pt x="1" y="2825"/>
                  </a:lnTo>
                  <a:cubicBezTo>
                    <a:pt x="190" y="3355"/>
                    <a:pt x="379" y="3884"/>
                    <a:pt x="568" y="4413"/>
                  </a:cubicBezTo>
                  <a:cubicBezTo>
                    <a:pt x="228" y="4905"/>
                    <a:pt x="76" y="5472"/>
                    <a:pt x="190" y="6077"/>
                  </a:cubicBezTo>
                  <a:cubicBezTo>
                    <a:pt x="303" y="6946"/>
                    <a:pt x="946" y="7665"/>
                    <a:pt x="1778" y="7967"/>
                  </a:cubicBezTo>
                  <a:cubicBezTo>
                    <a:pt x="2194" y="9101"/>
                    <a:pt x="2610" y="10273"/>
                    <a:pt x="2988" y="11445"/>
                  </a:cubicBezTo>
                  <a:cubicBezTo>
                    <a:pt x="4727" y="10803"/>
                    <a:pt x="5445" y="11219"/>
                    <a:pt x="7071" y="10122"/>
                  </a:cubicBezTo>
                  <a:cubicBezTo>
                    <a:pt x="8873" y="8872"/>
                    <a:pt x="9137" y="7586"/>
                    <a:pt x="10124" y="7586"/>
                  </a:cubicBezTo>
                  <a:cubicBezTo>
                    <a:pt x="10152" y="7586"/>
                    <a:pt x="10180" y="7587"/>
                    <a:pt x="10209" y="7589"/>
                  </a:cubicBezTo>
                  <a:cubicBezTo>
                    <a:pt x="10776" y="7627"/>
                    <a:pt x="11079" y="8081"/>
                    <a:pt x="11381" y="8534"/>
                  </a:cubicBezTo>
                  <a:cubicBezTo>
                    <a:pt x="11419" y="7854"/>
                    <a:pt x="11419" y="7211"/>
                    <a:pt x="11457" y="6530"/>
                  </a:cubicBezTo>
                  <a:cubicBezTo>
                    <a:pt x="12213" y="6039"/>
                    <a:pt x="12591" y="5169"/>
                    <a:pt x="12477" y="4262"/>
                  </a:cubicBezTo>
                  <a:cubicBezTo>
                    <a:pt x="12402" y="3695"/>
                    <a:pt x="12099" y="3166"/>
                    <a:pt x="11646" y="2825"/>
                  </a:cubicBezTo>
                  <a:cubicBezTo>
                    <a:pt x="11646" y="2258"/>
                    <a:pt x="11683" y="1691"/>
                    <a:pt x="11683" y="1086"/>
                  </a:cubicBezTo>
                  <a:cubicBezTo>
                    <a:pt x="11230" y="708"/>
                    <a:pt x="10738" y="406"/>
                    <a:pt x="10171" y="217"/>
                  </a:cubicBezTo>
                  <a:cubicBezTo>
                    <a:pt x="9708" y="62"/>
                    <a:pt x="9253" y="0"/>
                    <a:pt x="8822"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0"/>
            <p:cNvSpPr/>
            <p:nvPr/>
          </p:nvSpPr>
          <p:spPr>
            <a:xfrm>
              <a:off x="1911965" y="1977054"/>
              <a:ext cx="57479" cy="49947"/>
            </a:xfrm>
            <a:custGeom>
              <a:avLst/>
              <a:gdLst/>
              <a:ahLst/>
              <a:cxnLst/>
              <a:rect l="l" t="t" r="r" b="b"/>
              <a:pathLst>
                <a:path w="946" h="822" extrusionOk="0">
                  <a:moveTo>
                    <a:pt x="536" y="0"/>
                  </a:moveTo>
                  <a:cubicBezTo>
                    <a:pt x="497" y="0"/>
                    <a:pt x="457" y="7"/>
                    <a:pt x="416" y="20"/>
                  </a:cubicBezTo>
                  <a:cubicBezTo>
                    <a:pt x="152" y="58"/>
                    <a:pt x="1" y="247"/>
                    <a:pt x="38" y="511"/>
                  </a:cubicBezTo>
                  <a:cubicBezTo>
                    <a:pt x="71" y="709"/>
                    <a:pt x="248" y="821"/>
                    <a:pt x="444" y="821"/>
                  </a:cubicBezTo>
                  <a:cubicBezTo>
                    <a:pt x="472" y="821"/>
                    <a:pt x="501" y="819"/>
                    <a:pt x="530" y="814"/>
                  </a:cubicBezTo>
                  <a:cubicBezTo>
                    <a:pt x="757" y="776"/>
                    <a:pt x="946" y="549"/>
                    <a:pt x="908" y="322"/>
                  </a:cubicBezTo>
                  <a:cubicBezTo>
                    <a:pt x="877" y="136"/>
                    <a:pt x="71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0"/>
            <p:cNvSpPr/>
            <p:nvPr/>
          </p:nvSpPr>
          <p:spPr>
            <a:xfrm>
              <a:off x="1870647" y="1959190"/>
              <a:ext cx="114897" cy="51284"/>
            </a:xfrm>
            <a:custGeom>
              <a:avLst/>
              <a:gdLst/>
              <a:ahLst/>
              <a:cxnLst/>
              <a:rect l="l" t="t" r="r" b="b"/>
              <a:pathLst>
                <a:path w="1891" h="844" extrusionOk="0">
                  <a:moveTo>
                    <a:pt x="1129" y="1"/>
                  </a:moveTo>
                  <a:cubicBezTo>
                    <a:pt x="623" y="1"/>
                    <a:pt x="172" y="329"/>
                    <a:pt x="0" y="843"/>
                  </a:cubicBezTo>
                  <a:cubicBezTo>
                    <a:pt x="312" y="532"/>
                    <a:pt x="718" y="347"/>
                    <a:pt x="1162" y="347"/>
                  </a:cubicBezTo>
                  <a:cubicBezTo>
                    <a:pt x="1203" y="347"/>
                    <a:pt x="1244" y="349"/>
                    <a:pt x="1285" y="352"/>
                  </a:cubicBezTo>
                  <a:cubicBezTo>
                    <a:pt x="1646" y="460"/>
                    <a:pt x="1834" y="808"/>
                    <a:pt x="1884" y="808"/>
                  </a:cubicBezTo>
                  <a:cubicBezTo>
                    <a:pt x="1886" y="808"/>
                    <a:pt x="1889" y="807"/>
                    <a:pt x="1890" y="805"/>
                  </a:cubicBezTo>
                  <a:cubicBezTo>
                    <a:pt x="1853" y="427"/>
                    <a:pt x="1626" y="125"/>
                    <a:pt x="1285" y="11"/>
                  </a:cubicBezTo>
                  <a:cubicBezTo>
                    <a:pt x="1233" y="4"/>
                    <a:pt x="1180" y="1"/>
                    <a:pt x="1129" y="1"/>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0"/>
            <p:cNvSpPr/>
            <p:nvPr/>
          </p:nvSpPr>
          <p:spPr>
            <a:xfrm>
              <a:off x="1868339" y="1980214"/>
              <a:ext cx="119515" cy="30260"/>
            </a:xfrm>
            <a:custGeom>
              <a:avLst/>
              <a:gdLst/>
              <a:ahLst/>
              <a:cxnLst/>
              <a:rect l="l" t="t" r="r" b="b"/>
              <a:pathLst>
                <a:path w="1967" h="498" extrusionOk="0">
                  <a:moveTo>
                    <a:pt x="1039" y="1"/>
                  </a:moveTo>
                  <a:cubicBezTo>
                    <a:pt x="673" y="1"/>
                    <a:pt x="308" y="163"/>
                    <a:pt x="38" y="459"/>
                  </a:cubicBezTo>
                  <a:cubicBezTo>
                    <a:pt x="0" y="459"/>
                    <a:pt x="0" y="497"/>
                    <a:pt x="38" y="497"/>
                  </a:cubicBezTo>
                  <a:cubicBezTo>
                    <a:pt x="283" y="198"/>
                    <a:pt x="645" y="55"/>
                    <a:pt x="1013" y="55"/>
                  </a:cubicBezTo>
                  <a:cubicBezTo>
                    <a:pt x="1156" y="55"/>
                    <a:pt x="1299" y="77"/>
                    <a:pt x="1437" y="119"/>
                  </a:cubicBezTo>
                  <a:cubicBezTo>
                    <a:pt x="1626" y="195"/>
                    <a:pt x="1815" y="308"/>
                    <a:pt x="1928" y="459"/>
                  </a:cubicBezTo>
                  <a:lnTo>
                    <a:pt x="1966" y="422"/>
                  </a:lnTo>
                  <a:cubicBezTo>
                    <a:pt x="1853" y="270"/>
                    <a:pt x="1664" y="157"/>
                    <a:pt x="1475" y="81"/>
                  </a:cubicBezTo>
                  <a:cubicBezTo>
                    <a:pt x="1334" y="27"/>
                    <a:pt x="1186"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0"/>
            <p:cNvSpPr/>
            <p:nvPr/>
          </p:nvSpPr>
          <p:spPr>
            <a:xfrm>
              <a:off x="2102633" y="1952628"/>
              <a:ext cx="57479" cy="46787"/>
            </a:xfrm>
            <a:custGeom>
              <a:avLst/>
              <a:gdLst/>
              <a:ahLst/>
              <a:cxnLst/>
              <a:rect l="l" t="t" r="r" b="b"/>
              <a:pathLst>
                <a:path w="946" h="770" extrusionOk="0">
                  <a:moveTo>
                    <a:pt x="486" y="0"/>
                  </a:moveTo>
                  <a:cubicBezTo>
                    <a:pt x="463" y="0"/>
                    <a:pt x="440" y="2"/>
                    <a:pt x="416" y="6"/>
                  </a:cubicBezTo>
                  <a:cubicBezTo>
                    <a:pt x="190" y="6"/>
                    <a:pt x="1" y="195"/>
                    <a:pt x="1" y="460"/>
                  </a:cubicBezTo>
                  <a:cubicBezTo>
                    <a:pt x="67" y="658"/>
                    <a:pt x="248" y="769"/>
                    <a:pt x="444" y="769"/>
                  </a:cubicBezTo>
                  <a:cubicBezTo>
                    <a:pt x="472" y="769"/>
                    <a:pt x="501" y="767"/>
                    <a:pt x="530" y="762"/>
                  </a:cubicBezTo>
                  <a:cubicBezTo>
                    <a:pt x="757" y="762"/>
                    <a:pt x="946" y="573"/>
                    <a:pt x="908" y="346"/>
                  </a:cubicBezTo>
                  <a:cubicBezTo>
                    <a:pt x="874" y="143"/>
                    <a:pt x="688"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0"/>
            <p:cNvSpPr/>
            <p:nvPr/>
          </p:nvSpPr>
          <p:spPr>
            <a:xfrm>
              <a:off x="2084283" y="1932941"/>
              <a:ext cx="114897" cy="63740"/>
            </a:xfrm>
            <a:custGeom>
              <a:avLst/>
              <a:gdLst/>
              <a:ahLst/>
              <a:cxnLst/>
              <a:rect l="l" t="t" r="r" b="b"/>
              <a:pathLst>
                <a:path w="1891" h="1049" extrusionOk="0">
                  <a:moveTo>
                    <a:pt x="919" y="0"/>
                  </a:moveTo>
                  <a:cubicBezTo>
                    <a:pt x="749" y="0"/>
                    <a:pt x="577" y="34"/>
                    <a:pt x="416" y="103"/>
                  </a:cubicBezTo>
                  <a:cubicBezTo>
                    <a:pt x="151" y="330"/>
                    <a:pt x="0" y="670"/>
                    <a:pt x="76" y="1048"/>
                  </a:cubicBezTo>
                  <a:cubicBezTo>
                    <a:pt x="151" y="1048"/>
                    <a:pt x="227" y="670"/>
                    <a:pt x="529" y="443"/>
                  </a:cubicBezTo>
                  <a:cubicBezTo>
                    <a:pt x="726" y="362"/>
                    <a:pt x="929" y="322"/>
                    <a:pt x="1130" y="322"/>
                  </a:cubicBezTo>
                  <a:cubicBezTo>
                    <a:pt x="1394" y="322"/>
                    <a:pt x="1654" y="390"/>
                    <a:pt x="1891" y="519"/>
                  </a:cubicBezTo>
                  <a:cubicBezTo>
                    <a:pt x="1680" y="177"/>
                    <a:pt x="1305" y="0"/>
                    <a:pt x="919" y="0"/>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0"/>
            <p:cNvSpPr/>
            <p:nvPr/>
          </p:nvSpPr>
          <p:spPr>
            <a:xfrm>
              <a:off x="2086531" y="1951777"/>
              <a:ext cx="114958" cy="44903"/>
            </a:xfrm>
            <a:custGeom>
              <a:avLst/>
              <a:gdLst/>
              <a:ahLst/>
              <a:cxnLst/>
              <a:rect l="l" t="t" r="r" b="b"/>
              <a:pathLst>
                <a:path w="1892" h="739" extrusionOk="0">
                  <a:moveTo>
                    <a:pt x="1170" y="0"/>
                  </a:moveTo>
                  <a:cubicBezTo>
                    <a:pt x="893" y="0"/>
                    <a:pt x="620" y="86"/>
                    <a:pt x="379" y="247"/>
                  </a:cubicBezTo>
                  <a:cubicBezTo>
                    <a:pt x="228" y="360"/>
                    <a:pt x="77" y="512"/>
                    <a:pt x="1" y="701"/>
                  </a:cubicBezTo>
                  <a:cubicBezTo>
                    <a:pt x="1" y="701"/>
                    <a:pt x="1" y="738"/>
                    <a:pt x="39" y="738"/>
                  </a:cubicBezTo>
                  <a:cubicBezTo>
                    <a:pt x="114" y="549"/>
                    <a:pt x="228" y="398"/>
                    <a:pt x="417" y="285"/>
                  </a:cubicBezTo>
                  <a:cubicBezTo>
                    <a:pt x="632" y="128"/>
                    <a:pt x="887" y="53"/>
                    <a:pt x="1146" y="53"/>
                  </a:cubicBezTo>
                  <a:cubicBezTo>
                    <a:pt x="1388" y="53"/>
                    <a:pt x="1634" y="119"/>
                    <a:pt x="1854" y="247"/>
                  </a:cubicBezTo>
                  <a:cubicBezTo>
                    <a:pt x="1891" y="247"/>
                    <a:pt x="1891" y="209"/>
                    <a:pt x="1891" y="209"/>
                  </a:cubicBezTo>
                  <a:cubicBezTo>
                    <a:pt x="1661" y="67"/>
                    <a:pt x="1414"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0"/>
            <p:cNvSpPr/>
            <p:nvPr/>
          </p:nvSpPr>
          <p:spPr>
            <a:xfrm>
              <a:off x="2072799" y="1849577"/>
              <a:ext cx="137864" cy="48306"/>
            </a:xfrm>
            <a:custGeom>
              <a:avLst/>
              <a:gdLst/>
              <a:ahLst/>
              <a:cxnLst/>
              <a:rect l="l" t="t" r="r" b="b"/>
              <a:pathLst>
                <a:path w="2269" h="795" extrusionOk="0">
                  <a:moveTo>
                    <a:pt x="303" y="1"/>
                  </a:moveTo>
                  <a:cubicBezTo>
                    <a:pt x="189" y="76"/>
                    <a:pt x="114" y="190"/>
                    <a:pt x="76" y="341"/>
                  </a:cubicBezTo>
                  <a:cubicBezTo>
                    <a:pt x="38" y="417"/>
                    <a:pt x="38" y="454"/>
                    <a:pt x="0" y="530"/>
                  </a:cubicBezTo>
                  <a:cubicBezTo>
                    <a:pt x="189" y="511"/>
                    <a:pt x="369" y="502"/>
                    <a:pt x="548" y="502"/>
                  </a:cubicBezTo>
                  <a:cubicBezTo>
                    <a:pt x="728" y="502"/>
                    <a:pt x="907" y="511"/>
                    <a:pt x="1097" y="530"/>
                  </a:cubicBezTo>
                  <a:cubicBezTo>
                    <a:pt x="1475" y="568"/>
                    <a:pt x="1890" y="643"/>
                    <a:pt x="2269" y="795"/>
                  </a:cubicBezTo>
                  <a:cubicBezTo>
                    <a:pt x="2193" y="606"/>
                    <a:pt x="2042" y="417"/>
                    <a:pt x="1853" y="303"/>
                  </a:cubicBezTo>
                  <a:cubicBezTo>
                    <a:pt x="1626" y="190"/>
                    <a:pt x="1361" y="114"/>
                    <a:pt x="1134" y="114"/>
                  </a:cubicBezTo>
                  <a:cubicBezTo>
                    <a:pt x="907" y="76"/>
                    <a:pt x="643" y="38"/>
                    <a:pt x="303"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0"/>
            <p:cNvSpPr/>
            <p:nvPr/>
          </p:nvSpPr>
          <p:spPr>
            <a:xfrm>
              <a:off x="2068181" y="1847268"/>
              <a:ext cx="18410" cy="34513"/>
            </a:xfrm>
            <a:custGeom>
              <a:avLst/>
              <a:gdLst/>
              <a:ahLst/>
              <a:cxnLst/>
              <a:rect l="l" t="t" r="r" b="b"/>
              <a:pathLst>
                <a:path w="303" h="568" extrusionOk="0">
                  <a:moveTo>
                    <a:pt x="303" y="1"/>
                  </a:moveTo>
                  <a:lnTo>
                    <a:pt x="190" y="39"/>
                  </a:lnTo>
                  <a:cubicBezTo>
                    <a:pt x="152" y="76"/>
                    <a:pt x="114" y="152"/>
                    <a:pt x="76" y="228"/>
                  </a:cubicBezTo>
                  <a:cubicBezTo>
                    <a:pt x="0" y="341"/>
                    <a:pt x="0" y="455"/>
                    <a:pt x="0" y="568"/>
                  </a:cubicBezTo>
                  <a:cubicBezTo>
                    <a:pt x="38" y="492"/>
                    <a:pt x="76" y="417"/>
                    <a:pt x="114" y="341"/>
                  </a:cubicBezTo>
                  <a:cubicBezTo>
                    <a:pt x="152" y="228"/>
                    <a:pt x="190" y="152"/>
                    <a:pt x="265" y="76"/>
                  </a:cubicBezTo>
                  <a:lnTo>
                    <a:pt x="303"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0"/>
            <p:cNvSpPr/>
            <p:nvPr/>
          </p:nvSpPr>
          <p:spPr>
            <a:xfrm>
              <a:off x="1847619" y="1870236"/>
              <a:ext cx="133307" cy="64408"/>
            </a:xfrm>
            <a:custGeom>
              <a:avLst/>
              <a:gdLst/>
              <a:ahLst/>
              <a:cxnLst/>
              <a:rect l="l" t="t" r="r" b="b"/>
              <a:pathLst>
                <a:path w="2194" h="1060" extrusionOk="0">
                  <a:moveTo>
                    <a:pt x="1816" y="1"/>
                  </a:moveTo>
                  <a:cubicBezTo>
                    <a:pt x="1475" y="77"/>
                    <a:pt x="1211" y="152"/>
                    <a:pt x="1022" y="228"/>
                  </a:cubicBezTo>
                  <a:cubicBezTo>
                    <a:pt x="757" y="303"/>
                    <a:pt x="530" y="379"/>
                    <a:pt x="341" y="530"/>
                  </a:cubicBezTo>
                  <a:cubicBezTo>
                    <a:pt x="190" y="681"/>
                    <a:pt x="39" y="833"/>
                    <a:pt x="1" y="1060"/>
                  </a:cubicBezTo>
                  <a:cubicBezTo>
                    <a:pt x="341" y="871"/>
                    <a:pt x="719" y="719"/>
                    <a:pt x="1135" y="644"/>
                  </a:cubicBezTo>
                  <a:cubicBezTo>
                    <a:pt x="1475" y="530"/>
                    <a:pt x="1816" y="492"/>
                    <a:pt x="2194" y="492"/>
                  </a:cubicBezTo>
                  <a:cubicBezTo>
                    <a:pt x="2156" y="417"/>
                    <a:pt x="2118" y="379"/>
                    <a:pt x="2118" y="303"/>
                  </a:cubicBezTo>
                  <a:cubicBezTo>
                    <a:pt x="2043" y="190"/>
                    <a:pt x="1929" y="77"/>
                    <a:pt x="1816"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0"/>
            <p:cNvSpPr/>
            <p:nvPr/>
          </p:nvSpPr>
          <p:spPr>
            <a:xfrm>
              <a:off x="1962518" y="1865678"/>
              <a:ext cx="23028" cy="32204"/>
            </a:xfrm>
            <a:custGeom>
              <a:avLst/>
              <a:gdLst/>
              <a:ahLst/>
              <a:cxnLst/>
              <a:rect l="l" t="t" r="r" b="b"/>
              <a:pathLst>
                <a:path w="379" h="530" extrusionOk="0">
                  <a:moveTo>
                    <a:pt x="114" y="0"/>
                  </a:moveTo>
                  <a:lnTo>
                    <a:pt x="0" y="38"/>
                  </a:lnTo>
                  <a:lnTo>
                    <a:pt x="76" y="76"/>
                  </a:lnTo>
                  <a:cubicBezTo>
                    <a:pt x="114" y="152"/>
                    <a:pt x="189" y="227"/>
                    <a:pt x="227" y="303"/>
                  </a:cubicBezTo>
                  <a:cubicBezTo>
                    <a:pt x="265" y="378"/>
                    <a:pt x="378" y="530"/>
                    <a:pt x="378" y="530"/>
                  </a:cubicBezTo>
                  <a:cubicBezTo>
                    <a:pt x="378" y="416"/>
                    <a:pt x="341" y="303"/>
                    <a:pt x="265" y="227"/>
                  </a:cubicBezTo>
                  <a:cubicBezTo>
                    <a:pt x="227" y="152"/>
                    <a:pt x="152" y="76"/>
                    <a:pt x="114"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0"/>
            <p:cNvSpPr/>
            <p:nvPr/>
          </p:nvSpPr>
          <p:spPr>
            <a:xfrm>
              <a:off x="2008453" y="2108359"/>
              <a:ext cx="114897" cy="80936"/>
            </a:xfrm>
            <a:custGeom>
              <a:avLst/>
              <a:gdLst/>
              <a:ahLst/>
              <a:cxnLst/>
              <a:rect l="l" t="t" r="r" b="b"/>
              <a:pathLst>
                <a:path w="1891" h="1332" extrusionOk="0">
                  <a:moveTo>
                    <a:pt x="1136" y="1"/>
                  </a:moveTo>
                  <a:cubicBezTo>
                    <a:pt x="1082" y="1"/>
                    <a:pt x="987" y="56"/>
                    <a:pt x="870" y="203"/>
                  </a:cubicBezTo>
                  <a:cubicBezTo>
                    <a:pt x="804" y="159"/>
                    <a:pt x="737" y="140"/>
                    <a:pt x="663" y="140"/>
                  </a:cubicBezTo>
                  <a:cubicBezTo>
                    <a:pt x="611" y="140"/>
                    <a:pt x="555" y="149"/>
                    <a:pt x="492" y="165"/>
                  </a:cubicBezTo>
                  <a:cubicBezTo>
                    <a:pt x="416" y="203"/>
                    <a:pt x="416" y="354"/>
                    <a:pt x="341" y="505"/>
                  </a:cubicBezTo>
                  <a:cubicBezTo>
                    <a:pt x="265" y="657"/>
                    <a:pt x="152" y="770"/>
                    <a:pt x="0" y="846"/>
                  </a:cubicBezTo>
                  <a:cubicBezTo>
                    <a:pt x="206" y="1178"/>
                    <a:pt x="544" y="1331"/>
                    <a:pt x="878" y="1331"/>
                  </a:cubicBezTo>
                  <a:cubicBezTo>
                    <a:pt x="1343" y="1331"/>
                    <a:pt x="1803" y="1033"/>
                    <a:pt x="1891" y="505"/>
                  </a:cubicBezTo>
                  <a:cubicBezTo>
                    <a:pt x="1740" y="430"/>
                    <a:pt x="1626" y="354"/>
                    <a:pt x="1513" y="279"/>
                  </a:cubicBezTo>
                  <a:cubicBezTo>
                    <a:pt x="1362" y="127"/>
                    <a:pt x="1248" y="14"/>
                    <a:pt x="1173" y="14"/>
                  </a:cubicBezTo>
                  <a:cubicBezTo>
                    <a:pt x="1164" y="5"/>
                    <a:pt x="1152" y="1"/>
                    <a:pt x="1136" y="1"/>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0"/>
            <p:cNvSpPr/>
            <p:nvPr/>
          </p:nvSpPr>
          <p:spPr>
            <a:xfrm>
              <a:off x="2006144" y="2143661"/>
              <a:ext cx="121824" cy="20720"/>
            </a:xfrm>
            <a:custGeom>
              <a:avLst/>
              <a:gdLst/>
              <a:ahLst/>
              <a:cxnLst/>
              <a:rect l="l" t="t" r="r" b="b"/>
              <a:pathLst>
                <a:path w="2005" h="341" extrusionOk="0">
                  <a:moveTo>
                    <a:pt x="1967" y="0"/>
                  </a:moveTo>
                  <a:cubicBezTo>
                    <a:pt x="1626" y="76"/>
                    <a:pt x="1286" y="151"/>
                    <a:pt x="946" y="227"/>
                  </a:cubicBezTo>
                  <a:cubicBezTo>
                    <a:pt x="643" y="265"/>
                    <a:pt x="341" y="302"/>
                    <a:pt x="1" y="302"/>
                  </a:cubicBezTo>
                  <a:lnTo>
                    <a:pt x="38" y="340"/>
                  </a:lnTo>
                  <a:cubicBezTo>
                    <a:pt x="379" y="340"/>
                    <a:pt x="643" y="302"/>
                    <a:pt x="984" y="227"/>
                  </a:cubicBezTo>
                  <a:cubicBezTo>
                    <a:pt x="1324" y="189"/>
                    <a:pt x="1664" y="113"/>
                    <a:pt x="2004" y="38"/>
                  </a:cubicBezTo>
                  <a:lnTo>
                    <a:pt x="2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0"/>
            <p:cNvSpPr/>
            <p:nvPr/>
          </p:nvSpPr>
          <p:spPr>
            <a:xfrm>
              <a:off x="1934933" y="1996619"/>
              <a:ext cx="52922" cy="57481"/>
            </a:xfrm>
            <a:custGeom>
              <a:avLst/>
              <a:gdLst/>
              <a:ahLst/>
              <a:cxnLst/>
              <a:rect l="l" t="t" r="r" b="b"/>
              <a:pathLst>
                <a:path w="871" h="946" extrusionOk="0">
                  <a:moveTo>
                    <a:pt x="870" y="0"/>
                  </a:moveTo>
                  <a:lnTo>
                    <a:pt x="870" y="0"/>
                  </a:lnTo>
                  <a:cubicBezTo>
                    <a:pt x="832" y="189"/>
                    <a:pt x="719" y="378"/>
                    <a:pt x="606" y="567"/>
                  </a:cubicBezTo>
                  <a:cubicBezTo>
                    <a:pt x="454" y="719"/>
                    <a:pt x="227" y="832"/>
                    <a:pt x="1" y="870"/>
                  </a:cubicBezTo>
                  <a:cubicBezTo>
                    <a:pt x="1" y="870"/>
                    <a:pt x="1" y="908"/>
                    <a:pt x="1" y="908"/>
                  </a:cubicBezTo>
                  <a:lnTo>
                    <a:pt x="38" y="908"/>
                  </a:lnTo>
                  <a:lnTo>
                    <a:pt x="1" y="946"/>
                  </a:lnTo>
                  <a:cubicBezTo>
                    <a:pt x="454" y="832"/>
                    <a:pt x="832" y="454"/>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0"/>
            <p:cNvSpPr/>
            <p:nvPr/>
          </p:nvSpPr>
          <p:spPr>
            <a:xfrm>
              <a:off x="2079665" y="1973651"/>
              <a:ext cx="68963" cy="55172"/>
            </a:xfrm>
            <a:custGeom>
              <a:avLst/>
              <a:gdLst/>
              <a:ahLst/>
              <a:cxnLst/>
              <a:rect l="l" t="t" r="r" b="b"/>
              <a:pathLst>
                <a:path w="1135" h="908" extrusionOk="0">
                  <a:moveTo>
                    <a:pt x="38" y="0"/>
                  </a:moveTo>
                  <a:cubicBezTo>
                    <a:pt x="1" y="0"/>
                    <a:pt x="1" y="0"/>
                    <a:pt x="1" y="38"/>
                  </a:cubicBezTo>
                  <a:cubicBezTo>
                    <a:pt x="38" y="303"/>
                    <a:pt x="190" y="567"/>
                    <a:pt x="416" y="756"/>
                  </a:cubicBezTo>
                  <a:cubicBezTo>
                    <a:pt x="568" y="870"/>
                    <a:pt x="757" y="908"/>
                    <a:pt x="946" y="908"/>
                  </a:cubicBezTo>
                  <a:cubicBezTo>
                    <a:pt x="1021" y="908"/>
                    <a:pt x="1097" y="908"/>
                    <a:pt x="1135" y="870"/>
                  </a:cubicBezTo>
                  <a:lnTo>
                    <a:pt x="1097" y="870"/>
                  </a:lnTo>
                  <a:cubicBezTo>
                    <a:pt x="1057" y="877"/>
                    <a:pt x="1017" y="880"/>
                    <a:pt x="976" y="880"/>
                  </a:cubicBezTo>
                  <a:cubicBezTo>
                    <a:pt x="790" y="880"/>
                    <a:pt x="603" y="812"/>
                    <a:pt x="416" y="719"/>
                  </a:cubicBezTo>
                  <a:cubicBezTo>
                    <a:pt x="227" y="530"/>
                    <a:pt x="76" y="303"/>
                    <a:pt x="38" y="38"/>
                  </a:cubicBezTo>
                  <a:cubicBezTo>
                    <a:pt x="38" y="0"/>
                    <a:pt x="38"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0"/>
            <p:cNvSpPr/>
            <p:nvPr/>
          </p:nvSpPr>
          <p:spPr>
            <a:xfrm>
              <a:off x="1723606" y="1695304"/>
              <a:ext cx="312489" cy="276469"/>
            </a:xfrm>
            <a:custGeom>
              <a:avLst/>
              <a:gdLst/>
              <a:ahLst/>
              <a:cxnLst/>
              <a:rect l="l" t="t" r="r" b="b"/>
              <a:pathLst>
                <a:path w="5143" h="4550" extrusionOk="0">
                  <a:moveTo>
                    <a:pt x="4187" y="1"/>
                  </a:moveTo>
                  <a:cubicBezTo>
                    <a:pt x="4082" y="1"/>
                    <a:pt x="3982" y="23"/>
                    <a:pt x="3895" y="44"/>
                  </a:cubicBezTo>
                  <a:cubicBezTo>
                    <a:pt x="2420" y="536"/>
                    <a:pt x="1664" y="801"/>
                    <a:pt x="1172" y="1368"/>
                  </a:cubicBezTo>
                  <a:cubicBezTo>
                    <a:pt x="567" y="2048"/>
                    <a:pt x="0" y="3409"/>
                    <a:pt x="567" y="4128"/>
                  </a:cubicBezTo>
                  <a:cubicBezTo>
                    <a:pt x="805" y="4400"/>
                    <a:pt x="1135" y="4549"/>
                    <a:pt x="1501" y="4549"/>
                  </a:cubicBezTo>
                  <a:cubicBezTo>
                    <a:pt x="1542" y="4549"/>
                    <a:pt x="1584" y="4547"/>
                    <a:pt x="1626" y="4543"/>
                  </a:cubicBezTo>
                  <a:cubicBezTo>
                    <a:pt x="2420" y="4430"/>
                    <a:pt x="2231" y="3296"/>
                    <a:pt x="3252" y="2313"/>
                  </a:cubicBezTo>
                  <a:cubicBezTo>
                    <a:pt x="4159" y="1443"/>
                    <a:pt x="5067" y="1557"/>
                    <a:pt x="5142" y="990"/>
                  </a:cubicBezTo>
                  <a:cubicBezTo>
                    <a:pt x="5104" y="536"/>
                    <a:pt x="4840" y="158"/>
                    <a:pt x="4424" y="44"/>
                  </a:cubicBezTo>
                  <a:cubicBezTo>
                    <a:pt x="4344" y="12"/>
                    <a:pt x="4264" y="1"/>
                    <a:pt x="4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0"/>
            <p:cNvSpPr/>
            <p:nvPr/>
          </p:nvSpPr>
          <p:spPr>
            <a:xfrm>
              <a:off x="1964827" y="1660731"/>
              <a:ext cx="321663" cy="242078"/>
            </a:xfrm>
            <a:custGeom>
              <a:avLst/>
              <a:gdLst/>
              <a:ahLst/>
              <a:cxnLst/>
              <a:rect l="l" t="t" r="r" b="b"/>
              <a:pathLst>
                <a:path w="5294" h="3984" extrusionOk="0">
                  <a:moveTo>
                    <a:pt x="1417" y="0"/>
                  </a:moveTo>
                  <a:cubicBezTo>
                    <a:pt x="771" y="0"/>
                    <a:pt x="265" y="146"/>
                    <a:pt x="151" y="387"/>
                  </a:cubicBezTo>
                  <a:cubicBezTo>
                    <a:pt x="0" y="727"/>
                    <a:pt x="643" y="1407"/>
                    <a:pt x="1097" y="1748"/>
                  </a:cubicBezTo>
                  <a:cubicBezTo>
                    <a:pt x="2042" y="2466"/>
                    <a:pt x="2760" y="2050"/>
                    <a:pt x="3667" y="2768"/>
                  </a:cubicBezTo>
                  <a:cubicBezTo>
                    <a:pt x="4387" y="3308"/>
                    <a:pt x="4524" y="3984"/>
                    <a:pt x="4731" y="3984"/>
                  </a:cubicBezTo>
                  <a:cubicBezTo>
                    <a:pt x="4742" y="3984"/>
                    <a:pt x="4753" y="3982"/>
                    <a:pt x="4764" y="3978"/>
                  </a:cubicBezTo>
                  <a:cubicBezTo>
                    <a:pt x="5066" y="3903"/>
                    <a:pt x="5293" y="2466"/>
                    <a:pt x="4650" y="1445"/>
                  </a:cubicBezTo>
                  <a:cubicBezTo>
                    <a:pt x="3965" y="405"/>
                    <a:pt x="2496" y="0"/>
                    <a:pt x="1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0"/>
            <p:cNvSpPr/>
            <p:nvPr/>
          </p:nvSpPr>
          <p:spPr>
            <a:xfrm>
              <a:off x="1776407" y="1708732"/>
              <a:ext cx="491670" cy="239708"/>
            </a:xfrm>
            <a:custGeom>
              <a:avLst/>
              <a:gdLst/>
              <a:ahLst/>
              <a:cxnLst/>
              <a:rect l="l" t="t" r="r" b="b"/>
              <a:pathLst>
                <a:path w="8092" h="3945" extrusionOk="0">
                  <a:moveTo>
                    <a:pt x="6111" y="1"/>
                  </a:moveTo>
                  <a:cubicBezTo>
                    <a:pt x="6041" y="1"/>
                    <a:pt x="5970" y="5"/>
                    <a:pt x="5899" y="12"/>
                  </a:cubicBezTo>
                  <a:lnTo>
                    <a:pt x="5785" y="12"/>
                  </a:lnTo>
                  <a:cubicBezTo>
                    <a:pt x="5634" y="50"/>
                    <a:pt x="5483" y="88"/>
                    <a:pt x="5332" y="164"/>
                  </a:cubicBezTo>
                  <a:cubicBezTo>
                    <a:pt x="4802" y="277"/>
                    <a:pt x="4311" y="353"/>
                    <a:pt x="3819" y="391"/>
                  </a:cubicBezTo>
                  <a:cubicBezTo>
                    <a:pt x="3593" y="409"/>
                    <a:pt x="3366" y="419"/>
                    <a:pt x="3134" y="419"/>
                  </a:cubicBezTo>
                  <a:cubicBezTo>
                    <a:pt x="2903" y="419"/>
                    <a:pt x="2666" y="409"/>
                    <a:pt x="2421" y="391"/>
                  </a:cubicBezTo>
                  <a:cubicBezTo>
                    <a:pt x="2345" y="372"/>
                    <a:pt x="2260" y="362"/>
                    <a:pt x="2175" y="362"/>
                  </a:cubicBezTo>
                  <a:cubicBezTo>
                    <a:pt x="2090" y="362"/>
                    <a:pt x="2005" y="372"/>
                    <a:pt x="1929" y="391"/>
                  </a:cubicBezTo>
                  <a:lnTo>
                    <a:pt x="1853" y="391"/>
                  </a:lnTo>
                  <a:cubicBezTo>
                    <a:pt x="795" y="428"/>
                    <a:pt x="1" y="1298"/>
                    <a:pt x="77" y="2319"/>
                  </a:cubicBezTo>
                  <a:cubicBezTo>
                    <a:pt x="152" y="3339"/>
                    <a:pt x="1324" y="3944"/>
                    <a:pt x="2156" y="3944"/>
                  </a:cubicBezTo>
                  <a:cubicBezTo>
                    <a:pt x="2950" y="3944"/>
                    <a:pt x="3101" y="3377"/>
                    <a:pt x="4084" y="3264"/>
                  </a:cubicBezTo>
                  <a:cubicBezTo>
                    <a:pt x="4171" y="3253"/>
                    <a:pt x="4253" y="3249"/>
                    <a:pt x="4331" y="3249"/>
                  </a:cubicBezTo>
                  <a:cubicBezTo>
                    <a:pt x="4996" y="3249"/>
                    <a:pt x="5347" y="3592"/>
                    <a:pt x="5923" y="3592"/>
                  </a:cubicBezTo>
                  <a:cubicBezTo>
                    <a:pt x="6010" y="3592"/>
                    <a:pt x="6102" y="3584"/>
                    <a:pt x="6201" y="3566"/>
                  </a:cubicBezTo>
                  <a:cubicBezTo>
                    <a:pt x="7071" y="3415"/>
                    <a:pt x="8092" y="2659"/>
                    <a:pt x="7978" y="1638"/>
                  </a:cubicBezTo>
                  <a:cubicBezTo>
                    <a:pt x="7838" y="689"/>
                    <a:pt x="7043" y="1"/>
                    <a:pt x="6111" y="1"/>
                  </a:cubicBezTo>
                  <a:close/>
                </a:path>
              </a:pathLst>
            </a:custGeom>
            <a:solidFill>
              <a:srgbClr val="FFA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0"/>
            <p:cNvSpPr/>
            <p:nvPr/>
          </p:nvSpPr>
          <p:spPr>
            <a:xfrm>
              <a:off x="1840753" y="1821991"/>
              <a:ext cx="117206" cy="37126"/>
            </a:xfrm>
            <a:custGeom>
              <a:avLst/>
              <a:gdLst/>
              <a:ahLst/>
              <a:cxnLst/>
              <a:rect l="l" t="t" r="r" b="b"/>
              <a:pathLst>
                <a:path w="1929" h="611" extrusionOk="0">
                  <a:moveTo>
                    <a:pt x="1891" y="1"/>
                  </a:moveTo>
                  <a:cubicBezTo>
                    <a:pt x="1693" y="364"/>
                    <a:pt x="1323" y="583"/>
                    <a:pt x="905" y="583"/>
                  </a:cubicBezTo>
                  <a:cubicBezTo>
                    <a:pt x="844" y="583"/>
                    <a:pt x="782" y="578"/>
                    <a:pt x="719" y="568"/>
                  </a:cubicBezTo>
                  <a:cubicBezTo>
                    <a:pt x="454" y="530"/>
                    <a:pt x="227" y="417"/>
                    <a:pt x="38" y="190"/>
                  </a:cubicBezTo>
                  <a:lnTo>
                    <a:pt x="1" y="190"/>
                  </a:lnTo>
                  <a:cubicBezTo>
                    <a:pt x="1" y="228"/>
                    <a:pt x="1" y="228"/>
                    <a:pt x="1" y="228"/>
                  </a:cubicBezTo>
                  <a:cubicBezTo>
                    <a:pt x="190" y="455"/>
                    <a:pt x="454" y="606"/>
                    <a:pt x="719" y="606"/>
                  </a:cubicBezTo>
                  <a:lnTo>
                    <a:pt x="870" y="606"/>
                  </a:lnTo>
                  <a:cubicBezTo>
                    <a:pt x="900" y="609"/>
                    <a:pt x="930" y="610"/>
                    <a:pt x="961" y="610"/>
                  </a:cubicBezTo>
                  <a:cubicBezTo>
                    <a:pt x="1345" y="610"/>
                    <a:pt x="1718" y="389"/>
                    <a:pt x="1929" y="39"/>
                  </a:cubicBezTo>
                  <a:cubicBezTo>
                    <a:pt x="1929" y="1"/>
                    <a:pt x="1929"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0"/>
            <p:cNvSpPr/>
            <p:nvPr/>
          </p:nvSpPr>
          <p:spPr>
            <a:xfrm>
              <a:off x="1831578" y="1840402"/>
              <a:ext cx="20719" cy="16163"/>
            </a:xfrm>
            <a:custGeom>
              <a:avLst/>
              <a:gdLst/>
              <a:ahLst/>
              <a:cxnLst/>
              <a:rect l="l" t="t" r="r" b="b"/>
              <a:pathLst>
                <a:path w="341" h="266" extrusionOk="0">
                  <a:moveTo>
                    <a:pt x="303" y="0"/>
                  </a:moveTo>
                  <a:lnTo>
                    <a:pt x="38" y="227"/>
                  </a:lnTo>
                  <a:cubicBezTo>
                    <a:pt x="0" y="227"/>
                    <a:pt x="0" y="265"/>
                    <a:pt x="38" y="265"/>
                  </a:cubicBezTo>
                  <a:lnTo>
                    <a:pt x="76" y="265"/>
                  </a:lnTo>
                  <a:lnTo>
                    <a:pt x="341" y="38"/>
                  </a:lnTo>
                  <a:lnTo>
                    <a:pt x="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0"/>
            <p:cNvSpPr/>
            <p:nvPr/>
          </p:nvSpPr>
          <p:spPr>
            <a:xfrm>
              <a:off x="1872896" y="1858752"/>
              <a:ext cx="6987" cy="23029"/>
            </a:xfrm>
            <a:custGeom>
              <a:avLst/>
              <a:gdLst/>
              <a:ahLst/>
              <a:cxnLst/>
              <a:rect l="l" t="t" r="r" b="b"/>
              <a:pathLst>
                <a:path w="115" h="379" extrusionOk="0">
                  <a:moveTo>
                    <a:pt x="114" y="1"/>
                  </a:moveTo>
                  <a:lnTo>
                    <a:pt x="1" y="341"/>
                  </a:lnTo>
                  <a:cubicBezTo>
                    <a:pt x="1" y="379"/>
                    <a:pt x="39" y="379"/>
                    <a:pt x="39" y="379"/>
                  </a:cubicBezTo>
                  <a:lnTo>
                    <a:pt x="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0"/>
            <p:cNvSpPr/>
            <p:nvPr/>
          </p:nvSpPr>
          <p:spPr>
            <a:xfrm>
              <a:off x="1925758" y="1851886"/>
              <a:ext cx="13853" cy="25338"/>
            </a:xfrm>
            <a:custGeom>
              <a:avLst/>
              <a:gdLst/>
              <a:ahLst/>
              <a:cxnLst/>
              <a:rect l="l" t="t" r="r" b="b"/>
              <a:pathLst>
                <a:path w="228" h="417" extrusionOk="0">
                  <a:moveTo>
                    <a:pt x="0" y="0"/>
                  </a:moveTo>
                  <a:lnTo>
                    <a:pt x="189" y="379"/>
                  </a:lnTo>
                  <a:cubicBezTo>
                    <a:pt x="189" y="379"/>
                    <a:pt x="227" y="416"/>
                    <a:pt x="227" y="416"/>
                  </a:cubicBezTo>
                  <a:lnTo>
                    <a:pt x="227" y="379"/>
                  </a:ln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0"/>
            <p:cNvSpPr/>
            <p:nvPr/>
          </p:nvSpPr>
          <p:spPr>
            <a:xfrm>
              <a:off x="1953343" y="1826609"/>
              <a:ext cx="23028" cy="13854"/>
            </a:xfrm>
            <a:custGeom>
              <a:avLst/>
              <a:gdLst/>
              <a:ahLst/>
              <a:cxnLst/>
              <a:rect l="l" t="t" r="r" b="b"/>
              <a:pathLst>
                <a:path w="379" h="228" extrusionOk="0">
                  <a:moveTo>
                    <a:pt x="0" y="1"/>
                  </a:moveTo>
                  <a:cubicBezTo>
                    <a:pt x="0" y="1"/>
                    <a:pt x="0" y="1"/>
                    <a:pt x="0" y="38"/>
                  </a:cubicBezTo>
                  <a:lnTo>
                    <a:pt x="340" y="227"/>
                  </a:lnTo>
                  <a:lnTo>
                    <a:pt x="378" y="227"/>
                  </a:lnTo>
                  <a:lnTo>
                    <a:pt x="378" y="190"/>
                  </a:ln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0"/>
            <p:cNvSpPr/>
            <p:nvPr/>
          </p:nvSpPr>
          <p:spPr>
            <a:xfrm>
              <a:off x="2081974" y="1799023"/>
              <a:ext cx="114897" cy="39131"/>
            </a:xfrm>
            <a:custGeom>
              <a:avLst/>
              <a:gdLst/>
              <a:ahLst/>
              <a:cxnLst/>
              <a:rect l="l" t="t" r="r" b="b"/>
              <a:pathLst>
                <a:path w="1891" h="644" extrusionOk="0">
                  <a:moveTo>
                    <a:pt x="1891" y="1"/>
                  </a:moveTo>
                  <a:cubicBezTo>
                    <a:pt x="1645" y="387"/>
                    <a:pt x="1237" y="610"/>
                    <a:pt x="817" y="610"/>
                  </a:cubicBezTo>
                  <a:cubicBezTo>
                    <a:pt x="784" y="610"/>
                    <a:pt x="751" y="609"/>
                    <a:pt x="719" y="606"/>
                  </a:cubicBezTo>
                  <a:cubicBezTo>
                    <a:pt x="454" y="568"/>
                    <a:pt x="189" y="417"/>
                    <a:pt x="38" y="228"/>
                  </a:cubicBezTo>
                  <a:lnTo>
                    <a:pt x="0" y="228"/>
                  </a:lnTo>
                  <a:lnTo>
                    <a:pt x="0" y="266"/>
                  </a:lnTo>
                  <a:cubicBezTo>
                    <a:pt x="189" y="455"/>
                    <a:pt x="454" y="606"/>
                    <a:pt x="719" y="644"/>
                  </a:cubicBezTo>
                  <a:lnTo>
                    <a:pt x="870" y="644"/>
                  </a:lnTo>
                  <a:cubicBezTo>
                    <a:pt x="1286" y="644"/>
                    <a:pt x="1702" y="417"/>
                    <a:pt x="1891" y="39"/>
                  </a:cubicBezTo>
                  <a:lnTo>
                    <a:pt x="1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0"/>
            <p:cNvSpPr/>
            <p:nvPr/>
          </p:nvSpPr>
          <p:spPr>
            <a:xfrm>
              <a:off x="2072799" y="1817981"/>
              <a:ext cx="20719" cy="15616"/>
            </a:xfrm>
            <a:custGeom>
              <a:avLst/>
              <a:gdLst/>
              <a:ahLst/>
              <a:cxnLst/>
              <a:rect l="l" t="t" r="r" b="b"/>
              <a:pathLst>
                <a:path w="341" h="257" extrusionOk="0">
                  <a:moveTo>
                    <a:pt x="307" y="1"/>
                  </a:moveTo>
                  <a:cubicBezTo>
                    <a:pt x="303" y="1"/>
                    <a:pt x="303" y="10"/>
                    <a:pt x="303" y="29"/>
                  </a:cubicBezTo>
                  <a:lnTo>
                    <a:pt x="38" y="218"/>
                  </a:lnTo>
                  <a:cubicBezTo>
                    <a:pt x="0" y="218"/>
                    <a:pt x="0" y="256"/>
                    <a:pt x="38" y="256"/>
                  </a:cubicBezTo>
                  <a:lnTo>
                    <a:pt x="76" y="256"/>
                  </a:lnTo>
                  <a:lnTo>
                    <a:pt x="340" y="67"/>
                  </a:lnTo>
                  <a:lnTo>
                    <a:pt x="340" y="29"/>
                  </a:lnTo>
                  <a:cubicBezTo>
                    <a:pt x="321" y="10"/>
                    <a:pt x="312"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0"/>
            <p:cNvSpPr/>
            <p:nvPr/>
          </p:nvSpPr>
          <p:spPr>
            <a:xfrm>
              <a:off x="2114116" y="1835784"/>
              <a:ext cx="6987" cy="23029"/>
            </a:xfrm>
            <a:custGeom>
              <a:avLst/>
              <a:gdLst/>
              <a:ahLst/>
              <a:cxnLst/>
              <a:rect l="l" t="t" r="r" b="b"/>
              <a:pathLst>
                <a:path w="115" h="379" extrusionOk="0">
                  <a:moveTo>
                    <a:pt x="76" y="1"/>
                  </a:moveTo>
                  <a:lnTo>
                    <a:pt x="1" y="379"/>
                  </a:lnTo>
                  <a:lnTo>
                    <a:pt x="38" y="379"/>
                  </a:lnTo>
                  <a:lnTo>
                    <a:pt x="114" y="39"/>
                  </a:lnTo>
                  <a:lnTo>
                    <a:pt x="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0"/>
            <p:cNvSpPr/>
            <p:nvPr/>
          </p:nvSpPr>
          <p:spPr>
            <a:xfrm>
              <a:off x="2164670" y="1828918"/>
              <a:ext cx="13853" cy="23029"/>
            </a:xfrm>
            <a:custGeom>
              <a:avLst/>
              <a:gdLst/>
              <a:ahLst/>
              <a:cxnLst/>
              <a:rect l="l" t="t" r="r" b="b"/>
              <a:pathLst>
                <a:path w="228" h="379" extrusionOk="0">
                  <a:moveTo>
                    <a:pt x="0" y="0"/>
                  </a:moveTo>
                  <a:lnTo>
                    <a:pt x="0" y="38"/>
                  </a:lnTo>
                  <a:lnTo>
                    <a:pt x="189" y="378"/>
                  </a:lnTo>
                  <a:lnTo>
                    <a:pt x="227" y="378"/>
                  </a:lnTo>
                  <a:lnTo>
                    <a:pt x="227" y="341"/>
                  </a:ln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0"/>
            <p:cNvSpPr/>
            <p:nvPr/>
          </p:nvSpPr>
          <p:spPr>
            <a:xfrm>
              <a:off x="2194503" y="1803641"/>
              <a:ext cx="23028" cy="13854"/>
            </a:xfrm>
            <a:custGeom>
              <a:avLst/>
              <a:gdLst/>
              <a:ahLst/>
              <a:cxnLst/>
              <a:rect l="l" t="t" r="r" b="b"/>
              <a:pathLst>
                <a:path w="379" h="228" extrusionOk="0">
                  <a:moveTo>
                    <a:pt x="1" y="1"/>
                  </a:moveTo>
                  <a:lnTo>
                    <a:pt x="1" y="38"/>
                  </a:lnTo>
                  <a:lnTo>
                    <a:pt x="341" y="227"/>
                  </a:lnTo>
                  <a:lnTo>
                    <a:pt x="379" y="227"/>
                  </a:lnTo>
                  <a:cubicBezTo>
                    <a:pt x="379" y="227"/>
                    <a:pt x="379" y="227"/>
                    <a:pt x="379" y="190"/>
                  </a:cubicBez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0"/>
            <p:cNvSpPr/>
            <p:nvPr/>
          </p:nvSpPr>
          <p:spPr>
            <a:xfrm>
              <a:off x="1726766" y="1872545"/>
              <a:ext cx="88770" cy="62099"/>
            </a:xfrm>
            <a:custGeom>
              <a:avLst/>
              <a:gdLst/>
              <a:ahLst/>
              <a:cxnLst/>
              <a:rect l="l" t="t" r="r" b="b"/>
              <a:pathLst>
                <a:path w="1461" h="1022" extrusionOk="0">
                  <a:moveTo>
                    <a:pt x="1347" y="1"/>
                  </a:moveTo>
                  <a:cubicBezTo>
                    <a:pt x="1196" y="1"/>
                    <a:pt x="1083" y="39"/>
                    <a:pt x="969" y="114"/>
                  </a:cubicBezTo>
                  <a:cubicBezTo>
                    <a:pt x="894" y="190"/>
                    <a:pt x="780" y="265"/>
                    <a:pt x="667" y="341"/>
                  </a:cubicBezTo>
                  <a:cubicBezTo>
                    <a:pt x="478" y="492"/>
                    <a:pt x="251" y="643"/>
                    <a:pt x="62" y="795"/>
                  </a:cubicBezTo>
                  <a:cubicBezTo>
                    <a:pt x="0" y="887"/>
                    <a:pt x="89" y="1004"/>
                    <a:pt x="185" y="1004"/>
                  </a:cubicBezTo>
                  <a:cubicBezTo>
                    <a:pt x="207" y="1004"/>
                    <a:pt x="230" y="998"/>
                    <a:pt x="251" y="984"/>
                  </a:cubicBezTo>
                  <a:lnTo>
                    <a:pt x="251" y="1022"/>
                  </a:lnTo>
                  <a:cubicBezTo>
                    <a:pt x="402" y="870"/>
                    <a:pt x="591" y="719"/>
                    <a:pt x="780" y="568"/>
                  </a:cubicBezTo>
                  <a:cubicBezTo>
                    <a:pt x="856" y="492"/>
                    <a:pt x="969" y="417"/>
                    <a:pt x="1045" y="379"/>
                  </a:cubicBezTo>
                  <a:cubicBezTo>
                    <a:pt x="1120" y="303"/>
                    <a:pt x="1234" y="265"/>
                    <a:pt x="1309" y="265"/>
                  </a:cubicBezTo>
                  <a:cubicBezTo>
                    <a:pt x="1385" y="265"/>
                    <a:pt x="1461" y="190"/>
                    <a:pt x="1461" y="114"/>
                  </a:cubicBezTo>
                  <a:cubicBezTo>
                    <a:pt x="1461" y="39"/>
                    <a:pt x="1385" y="1"/>
                    <a:pt x="1347" y="1"/>
                  </a:cubicBezTo>
                  <a:close/>
                </a:path>
              </a:pathLst>
            </a:custGeom>
            <a:solidFill>
              <a:srgbClr val="FF6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2231263" y="1826609"/>
              <a:ext cx="62097" cy="52317"/>
            </a:xfrm>
            <a:custGeom>
              <a:avLst/>
              <a:gdLst/>
              <a:ahLst/>
              <a:cxnLst/>
              <a:rect l="l" t="t" r="r" b="b"/>
              <a:pathLst>
                <a:path w="1022" h="861" extrusionOk="0">
                  <a:moveTo>
                    <a:pt x="190" y="1"/>
                  </a:moveTo>
                  <a:cubicBezTo>
                    <a:pt x="114" y="1"/>
                    <a:pt x="39" y="38"/>
                    <a:pt x="1" y="114"/>
                  </a:cubicBezTo>
                  <a:cubicBezTo>
                    <a:pt x="1" y="152"/>
                    <a:pt x="39" y="227"/>
                    <a:pt x="114" y="265"/>
                  </a:cubicBezTo>
                  <a:lnTo>
                    <a:pt x="190" y="265"/>
                  </a:lnTo>
                  <a:lnTo>
                    <a:pt x="265" y="341"/>
                  </a:lnTo>
                  <a:lnTo>
                    <a:pt x="341" y="379"/>
                  </a:lnTo>
                  <a:lnTo>
                    <a:pt x="341" y="416"/>
                  </a:lnTo>
                  <a:lnTo>
                    <a:pt x="455" y="492"/>
                  </a:lnTo>
                  <a:cubicBezTo>
                    <a:pt x="568" y="606"/>
                    <a:pt x="681" y="719"/>
                    <a:pt x="795" y="832"/>
                  </a:cubicBezTo>
                  <a:cubicBezTo>
                    <a:pt x="814" y="851"/>
                    <a:pt x="842" y="861"/>
                    <a:pt x="875" y="861"/>
                  </a:cubicBezTo>
                  <a:cubicBezTo>
                    <a:pt x="908" y="861"/>
                    <a:pt x="946" y="851"/>
                    <a:pt x="984" y="832"/>
                  </a:cubicBezTo>
                  <a:cubicBezTo>
                    <a:pt x="1022" y="795"/>
                    <a:pt x="1022" y="681"/>
                    <a:pt x="984" y="643"/>
                  </a:cubicBezTo>
                  <a:cubicBezTo>
                    <a:pt x="870" y="530"/>
                    <a:pt x="757" y="416"/>
                    <a:pt x="606" y="303"/>
                  </a:cubicBezTo>
                  <a:cubicBezTo>
                    <a:pt x="492" y="152"/>
                    <a:pt x="341" y="76"/>
                    <a:pt x="190" y="1"/>
                  </a:cubicBezTo>
                  <a:close/>
                </a:path>
              </a:pathLst>
            </a:custGeom>
            <a:solidFill>
              <a:srgbClr val="FF6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1611016" y="2366473"/>
              <a:ext cx="1029214" cy="562904"/>
            </a:xfrm>
            <a:custGeom>
              <a:avLst/>
              <a:gdLst/>
              <a:ahLst/>
              <a:cxnLst/>
              <a:rect l="l" t="t" r="r" b="b"/>
              <a:pathLst>
                <a:path w="16939" h="9264" extrusionOk="0">
                  <a:moveTo>
                    <a:pt x="10738" y="0"/>
                  </a:moveTo>
                  <a:cubicBezTo>
                    <a:pt x="10473" y="983"/>
                    <a:pt x="9755" y="1777"/>
                    <a:pt x="8810" y="2155"/>
                  </a:cubicBezTo>
                  <a:cubicBezTo>
                    <a:pt x="8475" y="2264"/>
                    <a:pt x="8133" y="2316"/>
                    <a:pt x="7797" y="2316"/>
                  </a:cubicBezTo>
                  <a:cubicBezTo>
                    <a:pt x="6730" y="2316"/>
                    <a:pt x="5718" y="1790"/>
                    <a:pt x="5143" y="870"/>
                  </a:cubicBezTo>
                  <a:cubicBezTo>
                    <a:pt x="4802" y="1097"/>
                    <a:pt x="4462" y="1361"/>
                    <a:pt x="4084" y="1550"/>
                  </a:cubicBezTo>
                  <a:cubicBezTo>
                    <a:pt x="3252" y="2004"/>
                    <a:pt x="2950" y="1929"/>
                    <a:pt x="2231" y="2307"/>
                  </a:cubicBezTo>
                  <a:cubicBezTo>
                    <a:pt x="1551" y="2571"/>
                    <a:pt x="984" y="3063"/>
                    <a:pt x="568" y="3705"/>
                  </a:cubicBezTo>
                  <a:cubicBezTo>
                    <a:pt x="265" y="4235"/>
                    <a:pt x="114" y="4840"/>
                    <a:pt x="152" y="5482"/>
                  </a:cubicBezTo>
                  <a:cubicBezTo>
                    <a:pt x="76" y="6730"/>
                    <a:pt x="39" y="8016"/>
                    <a:pt x="1" y="9263"/>
                  </a:cubicBezTo>
                  <a:lnTo>
                    <a:pt x="2042" y="6919"/>
                  </a:lnTo>
                  <a:lnTo>
                    <a:pt x="7827" y="6919"/>
                  </a:lnTo>
                  <a:lnTo>
                    <a:pt x="16939" y="3101"/>
                  </a:lnTo>
                  <a:cubicBezTo>
                    <a:pt x="16674" y="2269"/>
                    <a:pt x="16145" y="1550"/>
                    <a:pt x="15426" y="1059"/>
                  </a:cubicBezTo>
                  <a:cubicBezTo>
                    <a:pt x="14746" y="681"/>
                    <a:pt x="14216" y="719"/>
                    <a:pt x="12099" y="303"/>
                  </a:cubicBezTo>
                  <a:cubicBezTo>
                    <a:pt x="11532" y="152"/>
                    <a:pt x="11041" y="38"/>
                    <a:pt x="10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0"/>
            <p:cNvSpPr/>
            <p:nvPr/>
          </p:nvSpPr>
          <p:spPr>
            <a:xfrm>
              <a:off x="1716679" y="2841991"/>
              <a:ext cx="61" cy="61"/>
            </a:xfrm>
            <a:custGeom>
              <a:avLst/>
              <a:gdLst/>
              <a:ahLst/>
              <a:cxnLst/>
              <a:rect l="l" t="t" r="r" b="b"/>
              <a:pathLst>
                <a:path w="1" h="1" extrusionOk="0">
                  <a:moveTo>
                    <a:pt x="1" y="0"/>
                  </a:moveTo>
                  <a:close/>
                </a:path>
              </a:pathLst>
            </a:custGeom>
            <a:solidFill>
              <a:srgbClr val="FFF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0"/>
            <p:cNvSpPr/>
            <p:nvPr/>
          </p:nvSpPr>
          <p:spPr>
            <a:xfrm>
              <a:off x="1385897" y="2488239"/>
              <a:ext cx="1665553" cy="923529"/>
            </a:xfrm>
            <a:custGeom>
              <a:avLst/>
              <a:gdLst/>
              <a:ahLst/>
              <a:cxnLst/>
              <a:rect l="l" t="t" r="r" b="b"/>
              <a:pathLst>
                <a:path w="27412" h="15199" extrusionOk="0">
                  <a:moveTo>
                    <a:pt x="23025" y="0"/>
                  </a:moveTo>
                  <a:cubicBezTo>
                    <a:pt x="22581" y="0"/>
                    <a:pt x="22137" y="76"/>
                    <a:pt x="21702" y="227"/>
                  </a:cubicBezTo>
                  <a:cubicBezTo>
                    <a:pt x="20606" y="529"/>
                    <a:pt x="20492" y="945"/>
                    <a:pt x="19661" y="1323"/>
                  </a:cubicBezTo>
                  <a:cubicBezTo>
                    <a:pt x="19547" y="1399"/>
                    <a:pt x="19434" y="1437"/>
                    <a:pt x="19320" y="1475"/>
                  </a:cubicBezTo>
                  <a:cubicBezTo>
                    <a:pt x="18735" y="1712"/>
                    <a:pt x="18229" y="1782"/>
                    <a:pt x="17726" y="1782"/>
                  </a:cubicBezTo>
                  <a:cubicBezTo>
                    <a:pt x="17190" y="1782"/>
                    <a:pt x="16656" y="1703"/>
                    <a:pt x="16031" y="1664"/>
                  </a:cubicBezTo>
                  <a:lnTo>
                    <a:pt x="15577" y="1664"/>
                  </a:lnTo>
                  <a:cubicBezTo>
                    <a:pt x="15161" y="1664"/>
                    <a:pt x="14746" y="1664"/>
                    <a:pt x="14330" y="1701"/>
                  </a:cubicBezTo>
                  <a:cubicBezTo>
                    <a:pt x="14103" y="1739"/>
                    <a:pt x="13838" y="1777"/>
                    <a:pt x="13611" y="1815"/>
                  </a:cubicBezTo>
                  <a:cubicBezTo>
                    <a:pt x="13347" y="1853"/>
                    <a:pt x="13044" y="1928"/>
                    <a:pt x="12666" y="2042"/>
                  </a:cubicBezTo>
                  <a:cubicBezTo>
                    <a:pt x="12364" y="2117"/>
                    <a:pt x="12061" y="2193"/>
                    <a:pt x="11721" y="2306"/>
                  </a:cubicBezTo>
                  <a:lnTo>
                    <a:pt x="11343" y="2382"/>
                  </a:lnTo>
                  <a:lnTo>
                    <a:pt x="10246" y="2722"/>
                  </a:lnTo>
                  <a:cubicBezTo>
                    <a:pt x="8280" y="3252"/>
                    <a:pt x="6390" y="3970"/>
                    <a:pt x="4538" y="4839"/>
                  </a:cubicBezTo>
                  <a:cubicBezTo>
                    <a:pt x="3176" y="5520"/>
                    <a:pt x="2798" y="6012"/>
                    <a:pt x="2609" y="6314"/>
                  </a:cubicBezTo>
                  <a:cubicBezTo>
                    <a:pt x="2269" y="6805"/>
                    <a:pt x="2004" y="7410"/>
                    <a:pt x="1853" y="7977"/>
                  </a:cubicBezTo>
                  <a:cubicBezTo>
                    <a:pt x="1778" y="8280"/>
                    <a:pt x="1740" y="8545"/>
                    <a:pt x="1702" y="8847"/>
                  </a:cubicBezTo>
                  <a:cubicBezTo>
                    <a:pt x="265" y="10095"/>
                    <a:pt x="1" y="12023"/>
                    <a:pt x="832" y="13308"/>
                  </a:cubicBezTo>
                  <a:cubicBezTo>
                    <a:pt x="1324" y="13951"/>
                    <a:pt x="2042" y="14405"/>
                    <a:pt x="2874" y="14518"/>
                  </a:cubicBezTo>
                  <a:cubicBezTo>
                    <a:pt x="3139" y="14556"/>
                    <a:pt x="3403" y="14594"/>
                    <a:pt x="3668" y="14594"/>
                  </a:cubicBezTo>
                  <a:cubicBezTo>
                    <a:pt x="4348" y="14972"/>
                    <a:pt x="5105" y="15199"/>
                    <a:pt x="5861" y="15199"/>
                  </a:cubicBezTo>
                  <a:cubicBezTo>
                    <a:pt x="6693" y="15123"/>
                    <a:pt x="7487" y="14858"/>
                    <a:pt x="8167" y="14405"/>
                  </a:cubicBezTo>
                  <a:cubicBezTo>
                    <a:pt x="8621" y="14140"/>
                    <a:pt x="9112" y="13913"/>
                    <a:pt x="9604" y="13724"/>
                  </a:cubicBezTo>
                  <a:cubicBezTo>
                    <a:pt x="11343" y="13119"/>
                    <a:pt x="12061" y="13535"/>
                    <a:pt x="13687" y="12401"/>
                  </a:cubicBezTo>
                  <a:cubicBezTo>
                    <a:pt x="15467" y="11202"/>
                    <a:pt x="15746" y="9899"/>
                    <a:pt x="16670" y="9899"/>
                  </a:cubicBezTo>
                  <a:cubicBezTo>
                    <a:pt x="16708" y="9899"/>
                    <a:pt x="16747" y="9901"/>
                    <a:pt x="16787" y="9906"/>
                  </a:cubicBezTo>
                  <a:cubicBezTo>
                    <a:pt x="17392" y="9943"/>
                    <a:pt x="17695" y="10359"/>
                    <a:pt x="17997" y="10851"/>
                  </a:cubicBezTo>
                  <a:cubicBezTo>
                    <a:pt x="18224" y="11305"/>
                    <a:pt x="18640" y="11683"/>
                    <a:pt x="19131" y="11834"/>
                  </a:cubicBezTo>
                  <a:cubicBezTo>
                    <a:pt x="19197" y="11844"/>
                    <a:pt x="19261" y="11850"/>
                    <a:pt x="19324" y="11850"/>
                  </a:cubicBezTo>
                  <a:cubicBezTo>
                    <a:pt x="20619" y="11850"/>
                    <a:pt x="21575" y="9700"/>
                    <a:pt x="24387" y="7826"/>
                  </a:cubicBezTo>
                  <a:cubicBezTo>
                    <a:pt x="25332" y="7184"/>
                    <a:pt x="26353" y="6692"/>
                    <a:pt x="27411" y="6314"/>
                  </a:cubicBezTo>
                  <a:cubicBezTo>
                    <a:pt x="26844" y="4764"/>
                    <a:pt x="26315" y="3214"/>
                    <a:pt x="25748" y="1664"/>
                  </a:cubicBezTo>
                  <a:cubicBezTo>
                    <a:pt x="25559" y="1172"/>
                    <a:pt x="25218" y="756"/>
                    <a:pt x="24765" y="454"/>
                  </a:cubicBezTo>
                  <a:cubicBezTo>
                    <a:pt x="24613" y="340"/>
                    <a:pt x="24500" y="265"/>
                    <a:pt x="24349" y="227"/>
                  </a:cubicBezTo>
                  <a:cubicBezTo>
                    <a:pt x="23914" y="76"/>
                    <a:pt x="23470" y="0"/>
                    <a:pt x="2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0"/>
            <p:cNvSpPr/>
            <p:nvPr/>
          </p:nvSpPr>
          <p:spPr>
            <a:xfrm>
              <a:off x="1787891" y="2816714"/>
              <a:ext cx="567498" cy="474494"/>
            </a:xfrm>
            <a:custGeom>
              <a:avLst/>
              <a:gdLst/>
              <a:ahLst/>
              <a:cxnLst/>
              <a:rect l="l" t="t" r="r" b="b"/>
              <a:pathLst>
                <a:path w="9340" h="7809" extrusionOk="0">
                  <a:moveTo>
                    <a:pt x="8243" y="1"/>
                  </a:moveTo>
                  <a:cubicBezTo>
                    <a:pt x="7714" y="1"/>
                    <a:pt x="7487" y="1248"/>
                    <a:pt x="7147" y="2156"/>
                  </a:cubicBezTo>
                  <a:cubicBezTo>
                    <a:pt x="5521" y="6277"/>
                    <a:pt x="1" y="7222"/>
                    <a:pt x="152" y="7713"/>
                  </a:cubicBezTo>
                  <a:cubicBezTo>
                    <a:pt x="179" y="7777"/>
                    <a:pt x="304" y="7808"/>
                    <a:pt x="506" y="7808"/>
                  </a:cubicBezTo>
                  <a:cubicBezTo>
                    <a:pt x="1752" y="7808"/>
                    <a:pt x="5934" y="6614"/>
                    <a:pt x="8243" y="4273"/>
                  </a:cubicBezTo>
                  <a:cubicBezTo>
                    <a:pt x="8886" y="3744"/>
                    <a:pt x="9264" y="2987"/>
                    <a:pt x="9339" y="2156"/>
                  </a:cubicBezTo>
                  <a:cubicBezTo>
                    <a:pt x="9339" y="984"/>
                    <a:pt x="8848" y="1"/>
                    <a:pt x="8243"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0"/>
            <p:cNvSpPr/>
            <p:nvPr/>
          </p:nvSpPr>
          <p:spPr>
            <a:xfrm>
              <a:off x="1466284" y="2721380"/>
              <a:ext cx="569807" cy="498496"/>
            </a:xfrm>
            <a:custGeom>
              <a:avLst/>
              <a:gdLst/>
              <a:ahLst/>
              <a:cxnLst/>
              <a:rect l="l" t="t" r="r" b="b"/>
              <a:pathLst>
                <a:path w="9378" h="8204" extrusionOk="0">
                  <a:moveTo>
                    <a:pt x="7274" y="0"/>
                  </a:moveTo>
                  <a:cubicBezTo>
                    <a:pt x="5972" y="0"/>
                    <a:pt x="4681" y="1116"/>
                    <a:pt x="4500" y="1267"/>
                  </a:cubicBezTo>
                  <a:cubicBezTo>
                    <a:pt x="4198" y="1494"/>
                    <a:pt x="3933" y="1834"/>
                    <a:pt x="3744" y="2212"/>
                  </a:cubicBezTo>
                  <a:cubicBezTo>
                    <a:pt x="3328" y="3082"/>
                    <a:pt x="3555" y="3762"/>
                    <a:pt x="3517" y="4405"/>
                  </a:cubicBezTo>
                  <a:cubicBezTo>
                    <a:pt x="3366" y="6485"/>
                    <a:pt x="1" y="7430"/>
                    <a:pt x="190" y="7921"/>
                  </a:cubicBezTo>
                  <a:cubicBezTo>
                    <a:pt x="242" y="8092"/>
                    <a:pt x="650" y="8203"/>
                    <a:pt x="1225" y="8203"/>
                  </a:cubicBezTo>
                  <a:cubicBezTo>
                    <a:pt x="2307" y="8203"/>
                    <a:pt x="3979" y="7809"/>
                    <a:pt x="4991" y="6674"/>
                  </a:cubicBezTo>
                  <a:cubicBezTo>
                    <a:pt x="5609" y="5984"/>
                    <a:pt x="5877" y="5119"/>
                    <a:pt x="6099" y="5119"/>
                  </a:cubicBezTo>
                  <a:cubicBezTo>
                    <a:pt x="6108" y="5119"/>
                    <a:pt x="6117" y="5120"/>
                    <a:pt x="6126" y="5123"/>
                  </a:cubicBezTo>
                  <a:cubicBezTo>
                    <a:pt x="6466" y="5237"/>
                    <a:pt x="5937" y="7543"/>
                    <a:pt x="6315" y="7657"/>
                  </a:cubicBezTo>
                  <a:cubicBezTo>
                    <a:pt x="6326" y="7661"/>
                    <a:pt x="6337" y="7664"/>
                    <a:pt x="6349" y="7664"/>
                  </a:cubicBezTo>
                  <a:cubicBezTo>
                    <a:pt x="6610" y="7664"/>
                    <a:pt x="6975" y="6438"/>
                    <a:pt x="8243" y="4519"/>
                  </a:cubicBezTo>
                  <a:cubicBezTo>
                    <a:pt x="8999" y="3384"/>
                    <a:pt x="9339" y="3082"/>
                    <a:pt x="9339" y="2401"/>
                  </a:cubicBezTo>
                  <a:cubicBezTo>
                    <a:pt x="9377" y="1532"/>
                    <a:pt x="8961" y="700"/>
                    <a:pt x="8243" y="246"/>
                  </a:cubicBezTo>
                  <a:cubicBezTo>
                    <a:pt x="7931" y="71"/>
                    <a:pt x="7602" y="0"/>
                    <a:pt x="7274"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0"/>
            <p:cNvSpPr/>
            <p:nvPr/>
          </p:nvSpPr>
          <p:spPr>
            <a:xfrm>
              <a:off x="2327752" y="2571239"/>
              <a:ext cx="420459" cy="369618"/>
            </a:xfrm>
            <a:custGeom>
              <a:avLst/>
              <a:gdLst/>
              <a:ahLst/>
              <a:cxnLst/>
              <a:rect l="l" t="t" r="r" b="b"/>
              <a:pathLst>
                <a:path w="6920" h="6083" extrusionOk="0">
                  <a:moveTo>
                    <a:pt x="3529" y="0"/>
                  </a:moveTo>
                  <a:cubicBezTo>
                    <a:pt x="3344" y="0"/>
                    <a:pt x="3173" y="19"/>
                    <a:pt x="3063" y="33"/>
                  </a:cubicBezTo>
                  <a:cubicBezTo>
                    <a:pt x="1551" y="222"/>
                    <a:pt x="1" y="1507"/>
                    <a:pt x="190" y="2377"/>
                  </a:cubicBezTo>
                  <a:cubicBezTo>
                    <a:pt x="303" y="2831"/>
                    <a:pt x="757" y="2755"/>
                    <a:pt x="1286" y="3436"/>
                  </a:cubicBezTo>
                  <a:cubicBezTo>
                    <a:pt x="2194" y="4532"/>
                    <a:pt x="1929" y="6044"/>
                    <a:pt x="2194" y="6082"/>
                  </a:cubicBezTo>
                  <a:cubicBezTo>
                    <a:pt x="2458" y="6082"/>
                    <a:pt x="2458" y="4948"/>
                    <a:pt x="3101" y="4721"/>
                  </a:cubicBezTo>
                  <a:cubicBezTo>
                    <a:pt x="3172" y="4693"/>
                    <a:pt x="3244" y="4681"/>
                    <a:pt x="3317" y="4681"/>
                  </a:cubicBezTo>
                  <a:cubicBezTo>
                    <a:pt x="4076" y="4681"/>
                    <a:pt x="4940" y="6039"/>
                    <a:pt x="5615" y="6039"/>
                  </a:cubicBezTo>
                  <a:cubicBezTo>
                    <a:pt x="5673" y="6039"/>
                    <a:pt x="5730" y="6029"/>
                    <a:pt x="5785" y="6007"/>
                  </a:cubicBezTo>
                  <a:cubicBezTo>
                    <a:pt x="6655" y="5704"/>
                    <a:pt x="6920" y="3020"/>
                    <a:pt x="5974" y="2377"/>
                  </a:cubicBezTo>
                  <a:cubicBezTo>
                    <a:pt x="5809" y="2270"/>
                    <a:pt x="5627" y="2236"/>
                    <a:pt x="5442" y="2236"/>
                  </a:cubicBezTo>
                  <a:cubicBezTo>
                    <a:pt x="5103" y="2236"/>
                    <a:pt x="4755" y="2351"/>
                    <a:pt x="4488" y="2351"/>
                  </a:cubicBezTo>
                  <a:cubicBezTo>
                    <a:pt x="4333" y="2351"/>
                    <a:pt x="4205" y="2312"/>
                    <a:pt x="4122" y="2188"/>
                  </a:cubicBezTo>
                  <a:cubicBezTo>
                    <a:pt x="3781" y="1697"/>
                    <a:pt x="4727" y="789"/>
                    <a:pt x="4386" y="298"/>
                  </a:cubicBezTo>
                  <a:cubicBezTo>
                    <a:pt x="4218" y="57"/>
                    <a:pt x="3852" y="0"/>
                    <a:pt x="3529"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0"/>
            <p:cNvSpPr/>
            <p:nvPr/>
          </p:nvSpPr>
          <p:spPr>
            <a:xfrm>
              <a:off x="1661569" y="2649013"/>
              <a:ext cx="280347" cy="324168"/>
            </a:xfrm>
            <a:custGeom>
              <a:avLst/>
              <a:gdLst/>
              <a:ahLst/>
              <a:cxnLst/>
              <a:rect l="l" t="t" r="r" b="b"/>
              <a:pathLst>
                <a:path w="4614" h="5335" extrusionOk="0">
                  <a:moveTo>
                    <a:pt x="2345" y="1"/>
                  </a:moveTo>
                  <a:lnTo>
                    <a:pt x="2193" y="832"/>
                  </a:lnTo>
                  <a:lnTo>
                    <a:pt x="1929" y="606"/>
                  </a:lnTo>
                  <a:lnTo>
                    <a:pt x="794" y="1324"/>
                  </a:lnTo>
                  <a:lnTo>
                    <a:pt x="984" y="1475"/>
                  </a:lnTo>
                  <a:lnTo>
                    <a:pt x="908" y="1513"/>
                  </a:lnTo>
                  <a:lnTo>
                    <a:pt x="719" y="1437"/>
                  </a:lnTo>
                  <a:lnTo>
                    <a:pt x="1" y="2080"/>
                  </a:lnTo>
                  <a:lnTo>
                    <a:pt x="1475" y="3176"/>
                  </a:lnTo>
                  <a:cubicBezTo>
                    <a:pt x="1475" y="4424"/>
                    <a:pt x="1475" y="5029"/>
                    <a:pt x="1588" y="5029"/>
                  </a:cubicBezTo>
                  <a:cubicBezTo>
                    <a:pt x="1664" y="5029"/>
                    <a:pt x="1815" y="4386"/>
                    <a:pt x="2004" y="3139"/>
                  </a:cubicBezTo>
                  <a:lnTo>
                    <a:pt x="2004" y="2912"/>
                  </a:lnTo>
                  <a:lnTo>
                    <a:pt x="2118" y="2950"/>
                  </a:lnTo>
                  <a:cubicBezTo>
                    <a:pt x="2382" y="3366"/>
                    <a:pt x="2609" y="3857"/>
                    <a:pt x="2798" y="4348"/>
                  </a:cubicBezTo>
                  <a:cubicBezTo>
                    <a:pt x="3051" y="4962"/>
                    <a:pt x="3097" y="5334"/>
                    <a:pt x="3232" y="5334"/>
                  </a:cubicBezTo>
                  <a:cubicBezTo>
                    <a:pt x="3238" y="5334"/>
                    <a:pt x="3245" y="5333"/>
                    <a:pt x="3252" y="5331"/>
                  </a:cubicBezTo>
                  <a:cubicBezTo>
                    <a:pt x="3365" y="5331"/>
                    <a:pt x="3479" y="5029"/>
                    <a:pt x="3554" y="4613"/>
                  </a:cubicBezTo>
                  <a:cubicBezTo>
                    <a:pt x="3819" y="5105"/>
                    <a:pt x="3933" y="5218"/>
                    <a:pt x="4008" y="5218"/>
                  </a:cubicBezTo>
                  <a:cubicBezTo>
                    <a:pt x="4084" y="5180"/>
                    <a:pt x="4122" y="4991"/>
                    <a:pt x="4084" y="4727"/>
                  </a:cubicBezTo>
                  <a:lnTo>
                    <a:pt x="4084" y="4727"/>
                  </a:lnTo>
                  <a:cubicBezTo>
                    <a:pt x="4197" y="5029"/>
                    <a:pt x="4311" y="5218"/>
                    <a:pt x="4386" y="5218"/>
                  </a:cubicBezTo>
                  <a:cubicBezTo>
                    <a:pt x="4462" y="5218"/>
                    <a:pt x="4613" y="4424"/>
                    <a:pt x="4311" y="1551"/>
                  </a:cubicBezTo>
                  <a:lnTo>
                    <a:pt x="2345" y="1"/>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1654703" y="2646097"/>
              <a:ext cx="234351" cy="138538"/>
            </a:xfrm>
            <a:custGeom>
              <a:avLst/>
              <a:gdLst/>
              <a:ahLst/>
              <a:cxnLst/>
              <a:rect l="l" t="t" r="r" b="b"/>
              <a:pathLst>
                <a:path w="3857" h="2280" extrusionOk="0">
                  <a:moveTo>
                    <a:pt x="2210" y="0"/>
                  </a:moveTo>
                  <a:cubicBezTo>
                    <a:pt x="1160" y="0"/>
                    <a:pt x="65" y="988"/>
                    <a:pt x="0" y="1863"/>
                  </a:cubicBezTo>
                  <a:cubicBezTo>
                    <a:pt x="0" y="2015"/>
                    <a:pt x="38" y="2166"/>
                    <a:pt x="76" y="2279"/>
                  </a:cubicBezTo>
                  <a:lnTo>
                    <a:pt x="151" y="2279"/>
                  </a:lnTo>
                  <a:lnTo>
                    <a:pt x="3063" y="1901"/>
                  </a:lnTo>
                  <a:lnTo>
                    <a:pt x="3856" y="1183"/>
                  </a:lnTo>
                  <a:cubicBezTo>
                    <a:pt x="3667" y="654"/>
                    <a:pt x="3252" y="275"/>
                    <a:pt x="2722" y="86"/>
                  </a:cubicBezTo>
                  <a:cubicBezTo>
                    <a:pt x="2556" y="27"/>
                    <a:pt x="2383" y="0"/>
                    <a:pt x="221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1854546" y="2812097"/>
              <a:ext cx="23028" cy="119520"/>
            </a:xfrm>
            <a:custGeom>
              <a:avLst/>
              <a:gdLst/>
              <a:ahLst/>
              <a:cxnLst/>
              <a:rect l="l" t="t" r="r" b="b"/>
              <a:pathLst>
                <a:path w="379" h="1967" extrusionOk="0">
                  <a:moveTo>
                    <a:pt x="0" y="1"/>
                  </a:moveTo>
                  <a:lnTo>
                    <a:pt x="378" y="1967"/>
                  </a:lnTo>
                  <a:lnTo>
                    <a:pt x="378" y="1929"/>
                  </a:ln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0"/>
            <p:cNvSpPr/>
            <p:nvPr/>
          </p:nvSpPr>
          <p:spPr>
            <a:xfrm>
              <a:off x="1787891" y="2759295"/>
              <a:ext cx="48304" cy="39131"/>
            </a:xfrm>
            <a:custGeom>
              <a:avLst/>
              <a:gdLst/>
              <a:ahLst/>
              <a:cxnLst/>
              <a:rect l="l" t="t" r="r" b="b"/>
              <a:pathLst>
                <a:path w="795" h="644" extrusionOk="0">
                  <a:moveTo>
                    <a:pt x="1" y="0"/>
                  </a:moveTo>
                  <a:lnTo>
                    <a:pt x="757" y="643"/>
                  </a:lnTo>
                  <a:lnTo>
                    <a:pt x="795" y="643"/>
                  </a:lnTo>
                  <a:lnTo>
                    <a:pt x="795" y="605"/>
                  </a:lnTo>
                  <a:lnTo>
                    <a:pt x="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1783334" y="2812097"/>
              <a:ext cx="2370" cy="13854"/>
            </a:xfrm>
            <a:custGeom>
              <a:avLst/>
              <a:gdLst/>
              <a:ahLst/>
              <a:cxnLst/>
              <a:rect l="l" t="t" r="r" b="b"/>
              <a:pathLst>
                <a:path w="39" h="228" extrusionOk="0">
                  <a:moveTo>
                    <a:pt x="0" y="1"/>
                  </a:moveTo>
                  <a:lnTo>
                    <a:pt x="0" y="228"/>
                  </a:lnTo>
                  <a:lnTo>
                    <a:pt x="38" y="228"/>
                  </a:lnTo>
                  <a:lnTo>
                    <a:pt x="38"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1709813" y="2756986"/>
              <a:ext cx="66654" cy="48306"/>
            </a:xfrm>
            <a:custGeom>
              <a:avLst/>
              <a:gdLst/>
              <a:ahLst/>
              <a:cxnLst/>
              <a:rect l="l" t="t" r="r" b="b"/>
              <a:pathLst>
                <a:path w="1097" h="795" extrusionOk="0">
                  <a:moveTo>
                    <a:pt x="0" y="1"/>
                  </a:moveTo>
                  <a:lnTo>
                    <a:pt x="0" y="38"/>
                  </a:lnTo>
                  <a:lnTo>
                    <a:pt x="1059" y="795"/>
                  </a:lnTo>
                  <a:lnTo>
                    <a:pt x="1097" y="795"/>
                  </a:lnTo>
                  <a:lnTo>
                    <a:pt x="1097" y="757"/>
                  </a:ln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1810919" y="2717917"/>
              <a:ext cx="66654" cy="62099"/>
            </a:xfrm>
            <a:custGeom>
              <a:avLst/>
              <a:gdLst/>
              <a:ahLst/>
              <a:cxnLst/>
              <a:rect l="l" t="t" r="r" b="b"/>
              <a:pathLst>
                <a:path w="1097" h="1022" extrusionOk="0">
                  <a:moveTo>
                    <a:pt x="38" y="1"/>
                  </a:moveTo>
                  <a:lnTo>
                    <a:pt x="0" y="39"/>
                  </a:lnTo>
                  <a:lnTo>
                    <a:pt x="1059" y="1022"/>
                  </a:lnTo>
                  <a:cubicBezTo>
                    <a:pt x="1096" y="984"/>
                    <a:pt x="1096" y="984"/>
                    <a:pt x="1059" y="984"/>
                  </a:cubicBez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1895863" y="2805231"/>
              <a:ext cx="16162" cy="133313"/>
            </a:xfrm>
            <a:custGeom>
              <a:avLst/>
              <a:gdLst/>
              <a:ahLst/>
              <a:cxnLst/>
              <a:rect l="l" t="t" r="r" b="b"/>
              <a:pathLst>
                <a:path w="266" h="2194" extrusionOk="0">
                  <a:moveTo>
                    <a:pt x="1" y="1"/>
                  </a:moveTo>
                  <a:lnTo>
                    <a:pt x="1" y="38"/>
                  </a:lnTo>
                  <a:lnTo>
                    <a:pt x="228" y="2193"/>
                  </a:lnTo>
                  <a:lnTo>
                    <a:pt x="266" y="2193"/>
                  </a:lnTo>
                  <a:lnTo>
                    <a:pt x="228" y="2156"/>
                  </a:lnTo>
                  <a:lnTo>
                    <a:pt x="266" y="215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2378305" y="2481312"/>
              <a:ext cx="241278" cy="312502"/>
            </a:xfrm>
            <a:custGeom>
              <a:avLst/>
              <a:gdLst/>
              <a:ahLst/>
              <a:cxnLst/>
              <a:rect l="l" t="t" r="r" b="b"/>
              <a:pathLst>
                <a:path w="3971" h="5143" extrusionOk="0">
                  <a:moveTo>
                    <a:pt x="1324" y="1"/>
                  </a:moveTo>
                  <a:lnTo>
                    <a:pt x="1" y="1891"/>
                  </a:lnTo>
                  <a:cubicBezTo>
                    <a:pt x="530" y="4538"/>
                    <a:pt x="794" y="5143"/>
                    <a:pt x="870" y="5143"/>
                  </a:cubicBezTo>
                  <a:cubicBezTo>
                    <a:pt x="946" y="5143"/>
                    <a:pt x="984" y="4953"/>
                    <a:pt x="1021" y="4689"/>
                  </a:cubicBezTo>
                  <a:cubicBezTo>
                    <a:pt x="1097" y="4916"/>
                    <a:pt x="1135" y="5067"/>
                    <a:pt x="1210" y="5067"/>
                  </a:cubicBezTo>
                  <a:cubicBezTo>
                    <a:pt x="1286" y="5067"/>
                    <a:pt x="1399" y="4916"/>
                    <a:pt x="1475" y="4424"/>
                  </a:cubicBezTo>
                  <a:cubicBezTo>
                    <a:pt x="1650" y="4740"/>
                    <a:pt x="1825" y="4958"/>
                    <a:pt x="1941" y="4958"/>
                  </a:cubicBezTo>
                  <a:cubicBezTo>
                    <a:pt x="1950" y="4958"/>
                    <a:pt x="1958" y="4956"/>
                    <a:pt x="1967" y="4953"/>
                  </a:cubicBezTo>
                  <a:cubicBezTo>
                    <a:pt x="2080" y="4953"/>
                    <a:pt x="2042" y="4575"/>
                    <a:pt x="2080" y="3970"/>
                  </a:cubicBezTo>
                  <a:cubicBezTo>
                    <a:pt x="2118" y="3479"/>
                    <a:pt x="2193" y="2987"/>
                    <a:pt x="2307" y="2534"/>
                  </a:cubicBezTo>
                  <a:lnTo>
                    <a:pt x="2382" y="2458"/>
                  </a:lnTo>
                  <a:lnTo>
                    <a:pt x="2458" y="2685"/>
                  </a:lnTo>
                  <a:cubicBezTo>
                    <a:pt x="2345" y="3819"/>
                    <a:pt x="2345" y="4424"/>
                    <a:pt x="2420" y="4424"/>
                  </a:cubicBezTo>
                  <a:cubicBezTo>
                    <a:pt x="2422" y="4425"/>
                    <a:pt x="2424" y="4426"/>
                    <a:pt x="2427" y="4426"/>
                  </a:cubicBezTo>
                  <a:cubicBezTo>
                    <a:pt x="2506" y="4426"/>
                    <a:pt x="2692" y="3786"/>
                    <a:pt x="2949" y="2609"/>
                  </a:cubicBezTo>
                  <a:lnTo>
                    <a:pt x="3970" y="1211"/>
                  </a:lnTo>
                  <a:lnTo>
                    <a:pt x="3139" y="832"/>
                  </a:lnTo>
                  <a:lnTo>
                    <a:pt x="2987" y="984"/>
                  </a:lnTo>
                  <a:lnTo>
                    <a:pt x="2912" y="946"/>
                  </a:lnTo>
                  <a:lnTo>
                    <a:pt x="3025" y="757"/>
                  </a:lnTo>
                  <a:lnTo>
                    <a:pt x="1815" y="417"/>
                  </a:lnTo>
                  <a:lnTo>
                    <a:pt x="1664" y="719"/>
                  </a:lnTo>
                  <a:lnTo>
                    <a:pt x="1324" y="1"/>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2401273" y="2468613"/>
              <a:ext cx="222868" cy="120735"/>
            </a:xfrm>
            <a:custGeom>
              <a:avLst/>
              <a:gdLst/>
              <a:ahLst/>
              <a:cxnLst/>
              <a:rect l="l" t="t" r="r" b="b"/>
              <a:pathLst>
                <a:path w="3668" h="1987" extrusionOk="0">
                  <a:moveTo>
                    <a:pt x="1660" y="0"/>
                  </a:moveTo>
                  <a:cubicBezTo>
                    <a:pt x="1311" y="0"/>
                    <a:pt x="969" y="86"/>
                    <a:pt x="681" y="285"/>
                  </a:cubicBezTo>
                  <a:cubicBezTo>
                    <a:pt x="303" y="588"/>
                    <a:pt x="38" y="1041"/>
                    <a:pt x="1" y="1571"/>
                  </a:cubicBezTo>
                  <a:lnTo>
                    <a:pt x="870" y="1987"/>
                  </a:lnTo>
                  <a:lnTo>
                    <a:pt x="3592" y="1533"/>
                  </a:lnTo>
                  <a:lnTo>
                    <a:pt x="3668" y="1533"/>
                  </a:lnTo>
                  <a:cubicBezTo>
                    <a:pt x="3668" y="1382"/>
                    <a:pt x="3630" y="1231"/>
                    <a:pt x="3592" y="1117"/>
                  </a:cubicBezTo>
                  <a:cubicBezTo>
                    <a:pt x="3378" y="502"/>
                    <a:pt x="2502" y="0"/>
                    <a:pt x="166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2421931" y="2651322"/>
              <a:ext cx="20780" cy="114902"/>
            </a:xfrm>
            <a:custGeom>
              <a:avLst/>
              <a:gdLst/>
              <a:ahLst/>
              <a:cxnLst/>
              <a:rect l="l" t="t" r="r" b="b"/>
              <a:pathLst>
                <a:path w="342" h="1891" extrusionOk="0">
                  <a:moveTo>
                    <a:pt x="1" y="0"/>
                  </a:moveTo>
                  <a:lnTo>
                    <a:pt x="1" y="38"/>
                  </a:lnTo>
                  <a:lnTo>
                    <a:pt x="303" y="1891"/>
                  </a:lnTo>
                  <a:lnTo>
                    <a:pt x="341" y="1891"/>
                  </a:lnTo>
                  <a:cubicBezTo>
                    <a:pt x="341" y="1853"/>
                    <a:pt x="341" y="1853"/>
                    <a:pt x="341" y="1853"/>
                  </a:cubicBezTo>
                  <a:lnTo>
                    <a:pt x="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2415065" y="2553132"/>
              <a:ext cx="32203" cy="84460"/>
            </a:xfrm>
            <a:custGeom>
              <a:avLst/>
              <a:gdLst/>
              <a:ahLst/>
              <a:cxnLst/>
              <a:rect l="l" t="t" r="r" b="b"/>
              <a:pathLst>
                <a:path w="530" h="1390" extrusionOk="0">
                  <a:moveTo>
                    <a:pt x="525" y="0"/>
                  </a:moveTo>
                  <a:cubicBezTo>
                    <a:pt x="520" y="0"/>
                    <a:pt x="511" y="10"/>
                    <a:pt x="492" y="29"/>
                  </a:cubicBezTo>
                  <a:lnTo>
                    <a:pt x="38" y="1352"/>
                  </a:lnTo>
                  <a:cubicBezTo>
                    <a:pt x="0" y="1390"/>
                    <a:pt x="38" y="1390"/>
                    <a:pt x="38" y="1390"/>
                  </a:cubicBezTo>
                  <a:lnTo>
                    <a:pt x="76" y="1390"/>
                  </a:lnTo>
                  <a:lnTo>
                    <a:pt x="530" y="66"/>
                  </a:lnTo>
                  <a:cubicBezTo>
                    <a:pt x="530" y="29"/>
                    <a:pt x="530" y="29"/>
                    <a:pt x="530" y="29"/>
                  </a:cubicBezTo>
                  <a:cubicBezTo>
                    <a:pt x="530" y="10"/>
                    <a:pt x="530"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2465618" y="2610551"/>
              <a:ext cx="4618" cy="144189"/>
            </a:xfrm>
            <a:custGeom>
              <a:avLst/>
              <a:gdLst/>
              <a:ahLst/>
              <a:cxnLst/>
              <a:rect l="l" t="t" r="r" b="b"/>
              <a:pathLst>
                <a:path w="76" h="2373" extrusionOk="0">
                  <a:moveTo>
                    <a:pt x="57" y="0"/>
                  </a:moveTo>
                  <a:cubicBezTo>
                    <a:pt x="47" y="0"/>
                    <a:pt x="38" y="10"/>
                    <a:pt x="38" y="29"/>
                  </a:cubicBezTo>
                  <a:lnTo>
                    <a:pt x="0" y="2373"/>
                  </a:lnTo>
                  <a:lnTo>
                    <a:pt x="38" y="2335"/>
                  </a:lnTo>
                  <a:lnTo>
                    <a:pt x="76" y="29"/>
                  </a:lnTo>
                  <a:cubicBezTo>
                    <a:pt x="76" y="10"/>
                    <a:pt x="66"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2479411" y="2539339"/>
              <a:ext cx="23028" cy="63801"/>
            </a:xfrm>
            <a:custGeom>
              <a:avLst/>
              <a:gdLst/>
              <a:ahLst/>
              <a:cxnLst/>
              <a:rect l="l" t="t" r="r" b="b"/>
              <a:pathLst>
                <a:path w="379" h="1050" extrusionOk="0">
                  <a:moveTo>
                    <a:pt x="373" y="0"/>
                  </a:moveTo>
                  <a:cubicBezTo>
                    <a:pt x="369" y="0"/>
                    <a:pt x="359" y="10"/>
                    <a:pt x="340" y="29"/>
                  </a:cubicBezTo>
                  <a:lnTo>
                    <a:pt x="0" y="1050"/>
                  </a:lnTo>
                  <a:lnTo>
                    <a:pt x="38" y="1050"/>
                  </a:lnTo>
                  <a:lnTo>
                    <a:pt x="378" y="29"/>
                  </a:lnTo>
                  <a:cubicBezTo>
                    <a:pt x="378" y="10"/>
                    <a:pt x="378" y="0"/>
                    <a:pt x="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0"/>
            <p:cNvSpPr/>
            <p:nvPr/>
          </p:nvSpPr>
          <p:spPr>
            <a:xfrm>
              <a:off x="2513862" y="2589285"/>
              <a:ext cx="18410" cy="41440"/>
            </a:xfrm>
            <a:custGeom>
              <a:avLst/>
              <a:gdLst/>
              <a:ahLst/>
              <a:cxnLst/>
              <a:rect l="l" t="t" r="r" b="b"/>
              <a:pathLst>
                <a:path w="303" h="682" extrusionOk="0">
                  <a:moveTo>
                    <a:pt x="265" y="1"/>
                  </a:moveTo>
                  <a:lnTo>
                    <a:pt x="38" y="643"/>
                  </a:lnTo>
                  <a:cubicBezTo>
                    <a:pt x="0" y="681"/>
                    <a:pt x="38" y="681"/>
                    <a:pt x="38" y="681"/>
                  </a:cubicBezTo>
                  <a:lnTo>
                    <a:pt x="76" y="681"/>
                  </a:lnTo>
                  <a:lnTo>
                    <a:pt x="303" y="38"/>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0"/>
          <p:cNvGrpSpPr/>
          <p:nvPr/>
        </p:nvGrpSpPr>
        <p:grpSpPr>
          <a:xfrm>
            <a:off x="3621763" y="2586500"/>
            <a:ext cx="1900477" cy="1982272"/>
            <a:chOff x="3621763" y="2586500"/>
            <a:chExt cx="1900477" cy="1982272"/>
          </a:xfrm>
        </p:grpSpPr>
        <p:sp>
          <p:nvSpPr>
            <p:cNvPr id="2360" name="Google Shape;2360;p60"/>
            <p:cNvSpPr/>
            <p:nvPr/>
          </p:nvSpPr>
          <p:spPr>
            <a:xfrm>
              <a:off x="3705802" y="3652128"/>
              <a:ext cx="146493" cy="257645"/>
            </a:xfrm>
            <a:custGeom>
              <a:avLst/>
              <a:gdLst/>
              <a:ahLst/>
              <a:cxnLst/>
              <a:rect l="l" t="t" r="r" b="b"/>
              <a:pathLst>
                <a:path w="2043" h="3593" extrusionOk="0">
                  <a:moveTo>
                    <a:pt x="832" y="0"/>
                  </a:moveTo>
                  <a:cubicBezTo>
                    <a:pt x="832" y="265"/>
                    <a:pt x="795" y="530"/>
                    <a:pt x="757" y="757"/>
                  </a:cubicBezTo>
                  <a:cubicBezTo>
                    <a:pt x="719" y="1059"/>
                    <a:pt x="606" y="1324"/>
                    <a:pt x="417" y="1513"/>
                  </a:cubicBezTo>
                  <a:cubicBezTo>
                    <a:pt x="303" y="1664"/>
                    <a:pt x="152" y="1740"/>
                    <a:pt x="1" y="1815"/>
                  </a:cubicBezTo>
                  <a:cubicBezTo>
                    <a:pt x="227" y="1815"/>
                    <a:pt x="492" y="1929"/>
                    <a:pt x="643" y="2080"/>
                  </a:cubicBezTo>
                  <a:cubicBezTo>
                    <a:pt x="795" y="2269"/>
                    <a:pt x="908" y="2496"/>
                    <a:pt x="946" y="2723"/>
                  </a:cubicBezTo>
                  <a:cubicBezTo>
                    <a:pt x="1021" y="3025"/>
                    <a:pt x="1059" y="3290"/>
                    <a:pt x="1097" y="3592"/>
                  </a:cubicBezTo>
                  <a:cubicBezTo>
                    <a:pt x="1135" y="3592"/>
                    <a:pt x="1135" y="3138"/>
                    <a:pt x="1248" y="2496"/>
                  </a:cubicBezTo>
                  <a:cubicBezTo>
                    <a:pt x="1248" y="2307"/>
                    <a:pt x="1324" y="2118"/>
                    <a:pt x="1400" y="1966"/>
                  </a:cubicBezTo>
                  <a:cubicBezTo>
                    <a:pt x="1551" y="1740"/>
                    <a:pt x="1778" y="1588"/>
                    <a:pt x="2042" y="1513"/>
                  </a:cubicBezTo>
                  <a:cubicBezTo>
                    <a:pt x="1778" y="1475"/>
                    <a:pt x="1551" y="1399"/>
                    <a:pt x="1362" y="1248"/>
                  </a:cubicBezTo>
                  <a:cubicBezTo>
                    <a:pt x="1021" y="908"/>
                    <a:pt x="832" y="454"/>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3621763" y="2670325"/>
              <a:ext cx="1783877" cy="1879238"/>
            </a:xfrm>
            <a:custGeom>
              <a:avLst/>
              <a:gdLst/>
              <a:ahLst/>
              <a:cxnLst/>
              <a:rect l="l" t="t" r="r" b="b"/>
              <a:pathLst>
                <a:path w="24878" h="26207" extrusionOk="0">
                  <a:moveTo>
                    <a:pt x="15068" y="0"/>
                  </a:moveTo>
                  <a:cubicBezTo>
                    <a:pt x="14925" y="0"/>
                    <a:pt x="14779" y="15"/>
                    <a:pt x="14632" y="44"/>
                  </a:cubicBezTo>
                  <a:cubicBezTo>
                    <a:pt x="7373" y="1443"/>
                    <a:pt x="5067" y="2615"/>
                    <a:pt x="4689" y="3484"/>
                  </a:cubicBezTo>
                  <a:cubicBezTo>
                    <a:pt x="4424" y="4089"/>
                    <a:pt x="3970" y="4619"/>
                    <a:pt x="3365" y="4921"/>
                  </a:cubicBezTo>
                  <a:cubicBezTo>
                    <a:pt x="2950" y="5035"/>
                    <a:pt x="2534" y="5072"/>
                    <a:pt x="2118" y="5072"/>
                  </a:cubicBezTo>
                  <a:cubicBezTo>
                    <a:pt x="1853" y="5110"/>
                    <a:pt x="1589" y="5186"/>
                    <a:pt x="1324" y="5337"/>
                  </a:cubicBezTo>
                  <a:cubicBezTo>
                    <a:pt x="454" y="5753"/>
                    <a:pt x="1" y="6698"/>
                    <a:pt x="190" y="7605"/>
                  </a:cubicBezTo>
                  <a:cubicBezTo>
                    <a:pt x="492" y="9345"/>
                    <a:pt x="1173" y="11008"/>
                    <a:pt x="2193" y="12445"/>
                  </a:cubicBezTo>
                  <a:cubicBezTo>
                    <a:pt x="2874" y="13503"/>
                    <a:pt x="3214" y="13503"/>
                    <a:pt x="3819" y="14562"/>
                  </a:cubicBezTo>
                  <a:cubicBezTo>
                    <a:pt x="5067" y="16679"/>
                    <a:pt x="4424" y="17398"/>
                    <a:pt x="5521" y="20157"/>
                  </a:cubicBezTo>
                  <a:cubicBezTo>
                    <a:pt x="6163" y="21783"/>
                    <a:pt x="6579" y="22010"/>
                    <a:pt x="7373" y="24165"/>
                  </a:cubicBezTo>
                  <a:cubicBezTo>
                    <a:pt x="7449" y="24392"/>
                    <a:pt x="7524" y="24581"/>
                    <a:pt x="7562" y="24770"/>
                  </a:cubicBezTo>
                  <a:cubicBezTo>
                    <a:pt x="7864" y="25644"/>
                    <a:pt x="8694" y="26206"/>
                    <a:pt x="9593" y="26206"/>
                  </a:cubicBezTo>
                  <a:cubicBezTo>
                    <a:pt x="9822" y="26206"/>
                    <a:pt x="10055" y="26170"/>
                    <a:pt x="10284" y="26093"/>
                  </a:cubicBezTo>
                  <a:cubicBezTo>
                    <a:pt x="11910" y="25526"/>
                    <a:pt x="12364" y="24694"/>
                    <a:pt x="13952" y="24392"/>
                  </a:cubicBezTo>
                  <a:cubicBezTo>
                    <a:pt x="14199" y="24357"/>
                    <a:pt x="14369" y="24347"/>
                    <a:pt x="14510" y="24347"/>
                  </a:cubicBezTo>
                  <a:cubicBezTo>
                    <a:pt x="14681" y="24347"/>
                    <a:pt x="14810" y="24361"/>
                    <a:pt x="14981" y="24361"/>
                  </a:cubicBezTo>
                  <a:cubicBezTo>
                    <a:pt x="15122" y="24361"/>
                    <a:pt x="15293" y="24352"/>
                    <a:pt x="15540" y="24316"/>
                  </a:cubicBezTo>
                  <a:cubicBezTo>
                    <a:pt x="17052" y="24127"/>
                    <a:pt x="17316" y="23447"/>
                    <a:pt x="19207" y="22502"/>
                  </a:cubicBezTo>
                  <a:cubicBezTo>
                    <a:pt x="20908" y="21670"/>
                    <a:pt x="21324" y="21859"/>
                    <a:pt x="23063" y="20914"/>
                  </a:cubicBezTo>
                  <a:cubicBezTo>
                    <a:pt x="23290" y="20762"/>
                    <a:pt x="23555" y="20611"/>
                    <a:pt x="23782" y="20498"/>
                  </a:cubicBezTo>
                  <a:cubicBezTo>
                    <a:pt x="24500" y="20044"/>
                    <a:pt x="24878" y="19250"/>
                    <a:pt x="24765" y="18418"/>
                  </a:cubicBezTo>
                  <a:cubicBezTo>
                    <a:pt x="24727" y="18116"/>
                    <a:pt x="24651" y="17813"/>
                    <a:pt x="24576" y="17511"/>
                  </a:cubicBezTo>
                  <a:cubicBezTo>
                    <a:pt x="23971" y="14940"/>
                    <a:pt x="22723" y="14524"/>
                    <a:pt x="21853" y="11953"/>
                  </a:cubicBezTo>
                  <a:cubicBezTo>
                    <a:pt x="21248" y="10101"/>
                    <a:pt x="21702" y="9760"/>
                    <a:pt x="20908" y="8173"/>
                  </a:cubicBezTo>
                  <a:cubicBezTo>
                    <a:pt x="20303" y="6925"/>
                    <a:pt x="19661" y="6358"/>
                    <a:pt x="19018" y="5564"/>
                  </a:cubicBezTo>
                  <a:cubicBezTo>
                    <a:pt x="18110" y="4392"/>
                    <a:pt x="17468" y="3031"/>
                    <a:pt x="17127" y="1594"/>
                  </a:cubicBezTo>
                  <a:cubicBezTo>
                    <a:pt x="16864" y="640"/>
                    <a:pt x="16028" y="0"/>
                    <a:pt x="15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3741082" y="2953063"/>
              <a:ext cx="1274198" cy="1275820"/>
            </a:xfrm>
            <a:custGeom>
              <a:avLst/>
              <a:gdLst/>
              <a:ahLst/>
              <a:cxnLst/>
              <a:rect l="l" t="t" r="r" b="b"/>
              <a:pathLst>
                <a:path w="17770" h="17792" extrusionOk="0">
                  <a:moveTo>
                    <a:pt x="15582" y="1"/>
                  </a:moveTo>
                  <a:cubicBezTo>
                    <a:pt x="14475" y="1"/>
                    <a:pt x="13188" y="560"/>
                    <a:pt x="13006" y="638"/>
                  </a:cubicBezTo>
                  <a:cubicBezTo>
                    <a:pt x="12779" y="713"/>
                    <a:pt x="12552" y="827"/>
                    <a:pt x="12325" y="978"/>
                  </a:cubicBezTo>
                  <a:lnTo>
                    <a:pt x="12288" y="1092"/>
                  </a:lnTo>
                  <a:cubicBezTo>
                    <a:pt x="11380" y="3247"/>
                    <a:pt x="15652" y="5742"/>
                    <a:pt x="15048" y="7557"/>
                  </a:cubicBezTo>
                  <a:cubicBezTo>
                    <a:pt x="14793" y="8404"/>
                    <a:pt x="13464" y="9040"/>
                    <a:pt x="12192" y="9040"/>
                  </a:cubicBezTo>
                  <a:cubicBezTo>
                    <a:pt x="11762" y="9040"/>
                    <a:pt x="11338" y="8967"/>
                    <a:pt x="10964" y="8804"/>
                  </a:cubicBezTo>
                  <a:cubicBezTo>
                    <a:pt x="9225" y="8086"/>
                    <a:pt x="9830" y="5931"/>
                    <a:pt x="7902" y="3700"/>
                  </a:cubicBezTo>
                  <a:cubicBezTo>
                    <a:pt x="6363" y="1910"/>
                    <a:pt x="3893" y="823"/>
                    <a:pt x="2238" y="823"/>
                  </a:cubicBezTo>
                  <a:cubicBezTo>
                    <a:pt x="1656" y="823"/>
                    <a:pt x="1175" y="958"/>
                    <a:pt x="870" y="1243"/>
                  </a:cubicBezTo>
                  <a:cubicBezTo>
                    <a:pt x="0" y="2037"/>
                    <a:pt x="265" y="4230"/>
                    <a:pt x="1248" y="4948"/>
                  </a:cubicBezTo>
                  <a:cubicBezTo>
                    <a:pt x="2155" y="5591"/>
                    <a:pt x="3592" y="5061"/>
                    <a:pt x="3743" y="5515"/>
                  </a:cubicBezTo>
                  <a:cubicBezTo>
                    <a:pt x="3819" y="5742"/>
                    <a:pt x="3516" y="5931"/>
                    <a:pt x="3365" y="6196"/>
                  </a:cubicBezTo>
                  <a:cubicBezTo>
                    <a:pt x="2798" y="7254"/>
                    <a:pt x="5066" y="8313"/>
                    <a:pt x="4991" y="9938"/>
                  </a:cubicBezTo>
                  <a:cubicBezTo>
                    <a:pt x="4953" y="10959"/>
                    <a:pt x="4121" y="11413"/>
                    <a:pt x="4461" y="11980"/>
                  </a:cubicBezTo>
                  <a:cubicBezTo>
                    <a:pt x="4764" y="12585"/>
                    <a:pt x="5860" y="12472"/>
                    <a:pt x="5898" y="12850"/>
                  </a:cubicBezTo>
                  <a:cubicBezTo>
                    <a:pt x="5974" y="13266"/>
                    <a:pt x="4953" y="13606"/>
                    <a:pt x="5029" y="13908"/>
                  </a:cubicBezTo>
                  <a:cubicBezTo>
                    <a:pt x="5104" y="14362"/>
                    <a:pt x="7146" y="14059"/>
                    <a:pt x="7297" y="14589"/>
                  </a:cubicBezTo>
                  <a:cubicBezTo>
                    <a:pt x="7448" y="15005"/>
                    <a:pt x="6314" y="15458"/>
                    <a:pt x="6427" y="15950"/>
                  </a:cubicBezTo>
                  <a:cubicBezTo>
                    <a:pt x="6503" y="16479"/>
                    <a:pt x="7826" y="16252"/>
                    <a:pt x="9830" y="16857"/>
                  </a:cubicBezTo>
                  <a:cubicBezTo>
                    <a:pt x="11387" y="17336"/>
                    <a:pt x="12232" y="17791"/>
                    <a:pt x="12667" y="17791"/>
                  </a:cubicBezTo>
                  <a:cubicBezTo>
                    <a:pt x="12781" y="17791"/>
                    <a:pt x="12867" y="17760"/>
                    <a:pt x="12930" y="17689"/>
                  </a:cubicBezTo>
                  <a:cubicBezTo>
                    <a:pt x="13460" y="17084"/>
                    <a:pt x="11645" y="14967"/>
                    <a:pt x="12099" y="14589"/>
                  </a:cubicBezTo>
                  <a:cubicBezTo>
                    <a:pt x="12133" y="14560"/>
                    <a:pt x="12174" y="14547"/>
                    <a:pt x="12223" y="14547"/>
                  </a:cubicBezTo>
                  <a:cubicBezTo>
                    <a:pt x="12502" y="14547"/>
                    <a:pt x="13049" y="14960"/>
                    <a:pt x="14140" y="15345"/>
                  </a:cubicBezTo>
                  <a:cubicBezTo>
                    <a:pt x="14881" y="15636"/>
                    <a:pt x="15845" y="15983"/>
                    <a:pt x="16538" y="15983"/>
                  </a:cubicBezTo>
                  <a:cubicBezTo>
                    <a:pt x="16835" y="15983"/>
                    <a:pt x="17082" y="15919"/>
                    <a:pt x="17240" y="15761"/>
                  </a:cubicBezTo>
                  <a:cubicBezTo>
                    <a:pt x="17770" y="15231"/>
                    <a:pt x="17127" y="13870"/>
                    <a:pt x="17014" y="13681"/>
                  </a:cubicBezTo>
                  <a:cubicBezTo>
                    <a:pt x="16598" y="12812"/>
                    <a:pt x="15842" y="12093"/>
                    <a:pt x="14972" y="11678"/>
                  </a:cubicBezTo>
                  <a:cubicBezTo>
                    <a:pt x="15463" y="10921"/>
                    <a:pt x="15804" y="10090"/>
                    <a:pt x="16068" y="9220"/>
                  </a:cubicBezTo>
                  <a:cubicBezTo>
                    <a:pt x="16333" y="8426"/>
                    <a:pt x="16446" y="7594"/>
                    <a:pt x="16371" y="6763"/>
                  </a:cubicBezTo>
                  <a:cubicBezTo>
                    <a:pt x="16106" y="4570"/>
                    <a:pt x="14216" y="3738"/>
                    <a:pt x="14594" y="2831"/>
                  </a:cubicBezTo>
                  <a:cubicBezTo>
                    <a:pt x="14972" y="1961"/>
                    <a:pt x="16976" y="2301"/>
                    <a:pt x="17203" y="1394"/>
                  </a:cubicBezTo>
                  <a:cubicBezTo>
                    <a:pt x="17240" y="1054"/>
                    <a:pt x="17127" y="713"/>
                    <a:pt x="16862" y="449"/>
                  </a:cubicBezTo>
                  <a:cubicBezTo>
                    <a:pt x="16554" y="117"/>
                    <a:pt x="16087" y="1"/>
                    <a:pt x="15582"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3789842" y="2742748"/>
              <a:ext cx="883836" cy="561757"/>
            </a:xfrm>
            <a:custGeom>
              <a:avLst/>
              <a:gdLst/>
              <a:ahLst/>
              <a:cxnLst/>
              <a:rect l="l" t="t" r="r" b="b"/>
              <a:pathLst>
                <a:path w="12326" h="7834" extrusionOk="0">
                  <a:moveTo>
                    <a:pt x="5278" y="1"/>
                  </a:moveTo>
                  <a:cubicBezTo>
                    <a:pt x="4989" y="1"/>
                    <a:pt x="4691" y="18"/>
                    <a:pt x="4386" y="55"/>
                  </a:cubicBezTo>
                  <a:cubicBezTo>
                    <a:pt x="3139" y="206"/>
                    <a:pt x="1929" y="697"/>
                    <a:pt x="908" y="1416"/>
                  </a:cubicBezTo>
                  <a:cubicBezTo>
                    <a:pt x="681" y="1643"/>
                    <a:pt x="492" y="1870"/>
                    <a:pt x="379" y="2172"/>
                  </a:cubicBezTo>
                  <a:cubicBezTo>
                    <a:pt x="1" y="3117"/>
                    <a:pt x="643" y="3684"/>
                    <a:pt x="454" y="5083"/>
                  </a:cubicBezTo>
                  <a:cubicBezTo>
                    <a:pt x="379" y="5650"/>
                    <a:pt x="228" y="5764"/>
                    <a:pt x="265" y="6142"/>
                  </a:cubicBezTo>
                  <a:cubicBezTo>
                    <a:pt x="454" y="6784"/>
                    <a:pt x="908" y="7352"/>
                    <a:pt x="1513" y="7654"/>
                  </a:cubicBezTo>
                  <a:cubicBezTo>
                    <a:pt x="1929" y="7692"/>
                    <a:pt x="2496" y="7730"/>
                    <a:pt x="3177" y="7767"/>
                  </a:cubicBezTo>
                  <a:cubicBezTo>
                    <a:pt x="3695" y="7812"/>
                    <a:pt x="4217" y="7833"/>
                    <a:pt x="4739" y="7833"/>
                  </a:cubicBezTo>
                  <a:cubicBezTo>
                    <a:pt x="6006" y="7833"/>
                    <a:pt x="7276" y="7706"/>
                    <a:pt x="8507" y="7465"/>
                  </a:cubicBezTo>
                  <a:cubicBezTo>
                    <a:pt x="9755" y="7200"/>
                    <a:pt x="10927" y="6709"/>
                    <a:pt x="12023" y="6104"/>
                  </a:cubicBezTo>
                  <a:cubicBezTo>
                    <a:pt x="12288" y="5386"/>
                    <a:pt x="12326" y="4554"/>
                    <a:pt x="12061" y="3836"/>
                  </a:cubicBezTo>
                  <a:cubicBezTo>
                    <a:pt x="11834" y="3117"/>
                    <a:pt x="11343" y="2550"/>
                    <a:pt x="10738" y="2172"/>
                  </a:cubicBezTo>
                  <a:cubicBezTo>
                    <a:pt x="10325" y="1793"/>
                    <a:pt x="8247" y="1"/>
                    <a:pt x="5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3898261" y="2842061"/>
              <a:ext cx="452172" cy="411673"/>
            </a:xfrm>
            <a:custGeom>
              <a:avLst/>
              <a:gdLst/>
              <a:ahLst/>
              <a:cxnLst/>
              <a:rect l="l" t="t" r="r" b="b"/>
              <a:pathLst>
                <a:path w="6306" h="5741" extrusionOk="0">
                  <a:moveTo>
                    <a:pt x="2951" y="1"/>
                  </a:moveTo>
                  <a:cubicBezTo>
                    <a:pt x="1439" y="1"/>
                    <a:pt x="1" y="976"/>
                    <a:pt x="1" y="1732"/>
                  </a:cubicBezTo>
                  <a:cubicBezTo>
                    <a:pt x="1" y="2110"/>
                    <a:pt x="228" y="2451"/>
                    <a:pt x="606" y="2640"/>
                  </a:cubicBezTo>
                  <a:cubicBezTo>
                    <a:pt x="732" y="2690"/>
                    <a:pt x="858" y="2703"/>
                    <a:pt x="973" y="2703"/>
                  </a:cubicBezTo>
                  <a:cubicBezTo>
                    <a:pt x="1088" y="2703"/>
                    <a:pt x="1191" y="2690"/>
                    <a:pt x="1272" y="2690"/>
                  </a:cubicBezTo>
                  <a:cubicBezTo>
                    <a:pt x="1354" y="2690"/>
                    <a:pt x="1412" y="2703"/>
                    <a:pt x="1438" y="2753"/>
                  </a:cubicBezTo>
                  <a:cubicBezTo>
                    <a:pt x="1551" y="2904"/>
                    <a:pt x="1135" y="3131"/>
                    <a:pt x="1249" y="3320"/>
                  </a:cubicBezTo>
                  <a:cubicBezTo>
                    <a:pt x="1262" y="3338"/>
                    <a:pt x="1288" y="3346"/>
                    <a:pt x="1322" y="3346"/>
                  </a:cubicBezTo>
                  <a:cubicBezTo>
                    <a:pt x="1523" y="3346"/>
                    <a:pt x="2036" y="3077"/>
                    <a:pt x="2350" y="3077"/>
                  </a:cubicBezTo>
                  <a:cubicBezTo>
                    <a:pt x="2425" y="3077"/>
                    <a:pt x="2489" y="3092"/>
                    <a:pt x="2534" y="3131"/>
                  </a:cubicBezTo>
                  <a:cubicBezTo>
                    <a:pt x="2723" y="3282"/>
                    <a:pt x="2496" y="3623"/>
                    <a:pt x="2496" y="4114"/>
                  </a:cubicBezTo>
                  <a:cubicBezTo>
                    <a:pt x="2534" y="4795"/>
                    <a:pt x="2912" y="5551"/>
                    <a:pt x="3366" y="5702"/>
                  </a:cubicBezTo>
                  <a:cubicBezTo>
                    <a:pt x="3438" y="5728"/>
                    <a:pt x="3519" y="5741"/>
                    <a:pt x="3608" y="5741"/>
                  </a:cubicBezTo>
                  <a:cubicBezTo>
                    <a:pt x="4547" y="5741"/>
                    <a:pt x="6305" y="4332"/>
                    <a:pt x="6201" y="2640"/>
                  </a:cubicBezTo>
                  <a:cubicBezTo>
                    <a:pt x="6088" y="1203"/>
                    <a:pt x="4614" y="220"/>
                    <a:pt x="3404" y="31"/>
                  </a:cubicBezTo>
                  <a:cubicBezTo>
                    <a:pt x="3253" y="10"/>
                    <a:pt x="3101" y="1"/>
                    <a:pt x="295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4169382" y="3524706"/>
              <a:ext cx="550408" cy="447383"/>
            </a:xfrm>
            <a:custGeom>
              <a:avLst/>
              <a:gdLst/>
              <a:ahLst/>
              <a:cxnLst/>
              <a:rect l="l" t="t" r="r" b="b"/>
              <a:pathLst>
                <a:path w="7676" h="6239" extrusionOk="0">
                  <a:moveTo>
                    <a:pt x="1324" y="0"/>
                  </a:moveTo>
                  <a:lnTo>
                    <a:pt x="1" y="1475"/>
                  </a:lnTo>
                  <a:cubicBezTo>
                    <a:pt x="1097" y="2004"/>
                    <a:pt x="2156" y="2609"/>
                    <a:pt x="3177" y="3290"/>
                  </a:cubicBezTo>
                  <a:cubicBezTo>
                    <a:pt x="4575" y="4159"/>
                    <a:pt x="5861" y="5180"/>
                    <a:pt x="7109" y="6239"/>
                  </a:cubicBezTo>
                  <a:lnTo>
                    <a:pt x="7676" y="5558"/>
                  </a:lnTo>
                  <a:cubicBezTo>
                    <a:pt x="7524" y="5407"/>
                    <a:pt x="7298" y="5142"/>
                    <a:pt x="7033" y="4840"/>
                  </a:cubicBezTo>
                  <a:cubicBezTo>
                    <a:pt x="5596" y="3176"/>
                    <a:pt x="5672" y="2496"/>
                    <a:pt x="4651" y="1626"/>
                  </a:cubicBezTo>
                  <a:cubicBezTo>
                    <a:pt x="4084" y="1173"/>
                    <a:pt x="3479" y="794"/>
                    <a:pt x="2798" y="530"/>
                  </a:cubicBezTo>
                  <a:cubicBezTo>
                    <a:pt x="2345" y="341"/>
                    <a:pt x="1853" y="152"/>
                    <a:pt x="1324"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4646515" y="3870617"/>
              <a:ext cx="324178" cy="193682"/>
            </a:xfrm>
            <a:custGeom>
              <a:avLst/>
              <a:gdLst/>
              <a:ahLst/>
              <a:cxnLst/>
              <a:rect l="l" t="t" r="r" b="b"/>
              <a:pathLst>
                <a:path w="4521" h="2701" extrusionOk="0">
                  <a:moveTo>
                    <a:pt x="1658" y="0"/>
                  </a:moveTo>
                  <a:cubicBezTo>
                    <a:pt x="1621" y="0"/>
                    <a:pt x="1584" y="5"/>
                    <a:pt x="1551" y="16"/>
                  </a:cubicBezTo>
                  <a:cubicBezTo>
                    <a:pt x="1249" y="54"/>
                    <a:pt x="984" y="243"/>
                    <a:pt x="833" y="545"/>
                  </a:cubicBezTo>
                  <a:lnTo>
                    <a:pt x="1" y="1074"/>
                  </a:lnTo>
                  <a:cubicBezTo>
                    <a:pt x="379" y="1528"/>
                    <a:pt x="908" y="1868"/>
                    <a:pt x="1513" y="2020"/>
                  </a:cubicBezTo>
                  <a:cubicBezTo>
                    <a:pt x="1740" y="2020"/>
                    <a:pt x="2156" y="2095"/>
                    <a:pt x="2421" y="2095"/>
                  </a:cubicBezTo>
                  <a:cubicBezTo>
                    <a:pt x="2506" y="2086"/>
                    <a:pt x="2591" y="2081"/>
                    <a:pt x="2676" y="2081"/>
                  </a:cubicBezTo>
                  <a:cubicBezTo>
                    <a:pt x="2931" y="2081"/>
                    <a:pt x="3186" y="2124"/>
                    <a:pt x="3441" y="2209"/>
                  </a:cubicBezTo>
                  <a:cubicBezTo>
                    <a:pt x="3668" y="2322"/>
                    <a:pt x="3895" y="2473"/>
                    <a:pt x="4084" y="2662"/>
                  </a:cubicBezTo>
                  <a:cubicBezTo>
                    <a:pt x="4128" y="2689"/>
                    <a:pt x="4177" y="2701"/>
                    <a:pt x="4224" y="2701"/>
                  </a:cubicBezTo>
                  <a:cubicBezTo>
                    <a:pt x="4378" y="2701"/>
                    <a:pt x="4520" y="2571"/>
                    <a:pt x="4462" y="2398"/>
                  </a:cubicBezTo>
                  <a:lnTo>
                    <a:pt x="2307" y="696"/>
                  </a:lnTo>
                  <a:cubicBezTo>
                    <a:pt x="2269" y="432"/>
                    <a:pt x="2156" y="205"/>
                    <a:pt x="1929" y="54"/>
                  </a:cubicBezTo>
                  <a:cubicBezTo>
                    <a:pt x="1849" y="27"/>
                    <a:pt x="1750" y="0"/>
                    <a:pt x="1658"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4508266" y="3774100"/>
              <a:ext cx="493474" cy="299379"/>
            </a:xfrm>
            <a:custGeom>
              <a:avLst/>
              <a:gdLst/>
              <a:ahLst/>
              <a:cxnLst/>
              <a:rect l="l" t="t" r="r" b="b"/>
              <a:pathLst>
                <a:path w="6882" h="4175" extrusionOk="0">
                  <a:moveTo>
                    <a:pt x="1551" y="1"/>
                  </a:moveTo>
                  <a:lnTo>
                    <a:pt x="1" y="1664"/>
                  </a:lnTo>
                  <a:lnTo>
                    <a:pt x="2194" y="2912"/>
                  </a:lnTo>
                  <a:cubicBezTo>
                    <a:pt x="2723" y="3214"/>
                    <a:pt x="3328" y="3441"/>
                    <a:pt x="3933" y="3630"/>
                  </a:cubicBezTo>
                  <a:cubicBezTo>
                    <a:pt x="4689" y="3895"/>
                    <a:pt x="5483" y="4084"/>
                    <a:pt x="6277" y="4160"/>
                  </a:cubicBezTo>
                  <a:cubicBezTo>
                    <a:pt x="6358" y="4170"/>
                    <a:pt x="6428" y="4174"/>
                    <a:pt x="6488" y="4174"/>
                  </a:cubicBezTo>
                  <a:cubicBezTo>
                    <a:pt x="6652" y="4174"/>
                    <a:pt x="6741" y="4139"/>
                    <a:pt x="6768" y="4084"/>
                  </a:cubicBezTo>
                  <a:cubicBezTo>
                    <a:pt x="6882" y="3857"/>
                    <a:pt x="6163" y="3139"/>
                    <a:pt x="4613" y="1967"/>
                  </a:cubicBezTo>
                  <a:cubicBezTo>
                    <a:pt x="4424" y="1513"/>
                    <a:pt x="3970" y="1248"/>
                    <a:pt x="3517" y="1248"/>
                  </a:cubicBezTo>
                  <a:cubicBezTo>
                    <a:pt x="3366" y="1286"/>
                    <a:pt x="3214" y="1362"/>
                    <a:pt x="3101" y="1437"/>
                  </a:cubicBez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4126000" y="2912047"/>
              <a:ext cx="119389" cy="422931"/>
            </a:xfrm>
            <a:custGeom>
              <a:avLst/>
              <a:gdLst/>
              <a:ahLst/>
              <a:cxnLst/>
              <a:rect l="l" t="t" r="r" b="b"/>
              <a:pathLst>
                <a:path w="1665" h="5898" extrusionOk="0">
                  <a:moveTo>
                    <a:pt x="492" y="0"/>
                  </a:moveTo>
                  <a:cubicBezTo>
                    <a:pt x="455" y="189"/>
                    <a:pt x="417" y="340"/>
                    <a:pt x="379" y="492"/>
                  </a:cubicBezTo>
                  <a:cubicBezTo>
                    <a:pt x="303" y="794"/>
                    <a:pt x="228" y="1134"/>
                    <a:pt x="152" y="1512"/>
                  </a:cubicBezTo>
                  <a:lnTo>
                    <a:pt x="152" y="1588"/>
                  </a:lnTo>
                  <a:cubicBezTo>
                    <a:pt x="152" y="1701"/>
                    <a:pt x="114" y="1815"/>
                    <a:pt x="114" y="1890"/>
                  </a:cubicBezTo>
                  <a:cubicBezTo>
                    <a:pt x="39" y="2684"/>
                    <a:pt x="1" y="3440"/>
                    <a:pt x="76" y="4197"/>
                  </a:cubicBezTo>
                  <a:cubicBezTo>
                    <a:pt x="114" y="4613"/>
                    <a:pt x="152" y="4991"/>
                    <a:pt x="265" y="5369"/>
                  </a:cubicBezTo>
                  <a:cubicBezTo>
                    <a:pt x="379" y="5709"/>
                    <a:pt x="719" y="5898"/>
                    <a:pt x="1097" y="5898"/>
                  </a:cubicBezTo>
                  <a:cubicBezTo>
                    <a:pt x="1248" y="5860"/>
                    <a:pt x="1400" y="5747"/>
                    <a:pt x="1475" y="5596"/>
                  </a:cubicBezTo>
                  <a:cubicBezTo>
                    <a:pt x="1664" y="5180"/>
                    <a:pt x="1664" y="4726"/>
                    <a:pt x="1513" y="4310"/>
                  </a:cubicBezTo>
                  <a:cubicBezTo>
                    <a:pt x="1400" y="3856"/>
                    <a:pt x="1286" y="3440"/>
                    <a:pt x="1211" y="3062"/>
                  </a:cubicBezTo>
                  <a:cubicBezTo>
                    <a:pt x="1211" y="2911"/>
                    <a:pt x="1173" y="2760"/>
                    <a:pt x="1135" y="2647"/>
                  </a:cubicBezTo>
                  <a:lnTo>
                    <a:pt x="1135" y="2609"/>
                  </a:lnTo>
                  <a:cubicBezTo>
                    <a:pt x="1059" y="2268"/>
                    <a:pt x="1022" y="1966"/>
                    <a:pt x="984" y="1701"/>
                  </a:cubicBezTo>
                  <a:lnTo>
                    <a:pt x="984" y="1664"/>
                  </a:lnTo>
                  <a:cubicBezTo>
                    <a:pt x="946" y="1323"/>
                    <a:pt x="908" y="1021"/>
                    <a:pt x="908" y="681"/>
                  </a:cubicBezTo>
                  <a:cubicBezTo>
                    <a:pt x="946" y="454"/>
                    <a:pt x="946" y="227"/>
                    <a:pt x="984"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4416123" y="3456656"/>
              <a:ext cx="391940" cy="332436"/>
            </a:xfrm>
            <a:custGeom>
              <a:avLst/>
              <a:gdLst/>
              <a:ahLst/>
              <a:cxnLst/>
              <a:rect l="l" t="t" r="r" b="b"/>
              <a:pathLst>
                <a:path w="5466" h="4636" extrusionOk="0">
                  <a:moveTo>
                    <a:pt x="2600" y="0"/>
                  </a:moveTo>
                  <a:cubicBezTo>
                    <a:pt x="1617" y="0"/>
                    <a:pt x="634" y="609"/>
                    <a:pt x="340" y="1743"/>
                  </a:cubicBezTo>
                  <a:cubicBezTo>
                    <a:pt x="0" y="2915"/>
                    <a:pt x="643" y="4125"/>
                    <a:pt x="1815" y="4503"/>
                  </a:cubicBezTo>
                  <a:cubicBezTo>
                    <a:pt x="2076" y="4594"/>
                    <a:pt x="2334" y="4635"/>
                    <a:pt x="2583" y="4635"/>
                  </a:cubicBezTo>
                  <a:cubicBezTo>
                    <a:pt x="4213" y="4635"/>
                    <a:pt x="5465" y="2854"/>
                    <a:pt x="4613" y="1214"/>
                  </a:cubicBezTo>
                  <a:cubicBezTo>
                    <a:pt x="4176" y="391"/>
                    <a:pt x="3388" y="0"/>
                    <a:pt x="260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4025683" y="3348523"/>
              <a:ext cx="615516" cy="319959"/>
            </a:xfrm>
            <a:custGeom>
              <a:avLst/>
              <a:gdLst/>
              <a:ahLst/>
              <a:cxnLst/>
              <a:rect l="l" t="t" r="r" b="b"/>
              <a:pathLst>
                <a:path w="8584" h="4462" extrusionOk="0">
                  <a:moveTo>
                    <a:pt x="1173" y="0"/>
                  </a:moveTo>
                  <a:cubicBezTo>
                    <a:pt x="606" y="38"/>
                    <a:pt x="114" y="491"/>
                    <a:pt x="39" y="1059"/>
                  </a:cubicBezTo>
                  <a:cubicBezTo>
                    <a:pt x="1" y="1474"/>
                    <a:pt x="228" y="1853"/>
                    <a:pt x="530" y="2117"/>
                  </a:cubicBezTo>
                  <a:cubicBezTo>
                    <a:pt x="795" y="2306"/>
                    <a:pt x="1060" y="2533"/>
                    <a:pt x="1324" y="2722"/>
                  </a:cubicBezTo>
                  <a:cubicBezTo>
                    <a:pt x="2156" y="3251"/>
                    <a:pt x="3101" y="3705"/>
                    <a:pt x="4084" y="4008"/>
                  </a:cubicBezTo>
                  <a:lnTo>
                    <a:pt x="4462" y="4121"/>
                  </a:lnTo>
                  <a:cubicBezTo>
                    <a:pt x="4689" y="4197"/>
                    <a:pt x="4992" y="4272"/>
                    <a:pt x="5294" y="4310"/>
                  </a:cubicBezTo>
                  <a:cubicBezTo>
                    <a:pt x="5445" y="4386"/>
                    <a:pt x="5634" y="4423"/>
                    <a:pt x="5861" y="4461"/>
                  </a:cubicBezTo>
                  <a:lnTo>
                    <a:pt x="8583" y="1739"/>
                  </a:lnTo>
                  <a:cubicBezTo>
                    <a:pt x="7071" y="1059"/>
                    <a:pt x="5521" y="567"/>
                    <a:pt x="3895" y="265"/>
                  </a:cubicBezTo>
                  <a:cubicBezTo>
                    <a:pt x="2988" y="113"/>
                    <a:pt x="2080" y="38"/>
                    <a:pt x="1173"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4212765" y="2893045"/>
              <a:ext cx="515200" cy="507044"/>
            </a:xfrm>
            <a:custGeom>
              <a:avLst/>
              <a:gdLst/>
              <a:ahLst/>
              <a:cxnLst/>
              <a:rect l="l" t="t" r="r" b="b"/>
              <a:pathLst>
                <a:path w="7185" h="7071" extrusionOk="0">
                  <a:moveTo>
                    <a:pt x="265" y="0"/>
                  </a:moveTo>
                  <a:lnTo>
                    <a:pt x="265" y="0"/>
                  </a:lnTo>
                  <a:cubicBezTo>
                    <a:pt x="303" y="227"/>
                    <a:pt x="303" y="454"/>
                    <a:pt x="265" y="681"/>
                  </a:cubicBezTo>
                  <a:cubicBezTo>
                    <a:pt x="190" y="794"/>
                    <a:pt x="114" y="946"/>
                    <a:pt x="1" y="1021"/>
                  </a:cubicBezTo>
                  <a:cubicBezTo>
                    <a:pt x="265" y="1172"/>
                    <a:pt x="492" y="1361"/>
                    <a:pt x="681" y="1588"/>
                  </a:cubicBezTo>
                  <a:cubicBezTo>
                    <a:pt x="719" y="1664"/>
                    <a:pt x="757" y="1740"/>
                    <a:pt x="795" y="1777"/>
                  </a:cubicBezTo>
                  <a:cubicBezTo>
                    <a:pt x="946" y="2155"/>
                    <a:pt x="1021" y="2533"/>
                    <a:pt x="908" y="2912"/>
                  </a:cubicBezTo>
                  <a:cubicBezTo>
                    <a:pt x="1211" y="3743"/>
                    <a:pt x="1513" y="4537"/>
                    <a:pt x="1815" y="5369"/>
                  </a:cubicBezTo>
                  <a:cubicBezTo>
                    <a:pt x="2269" y="6012"/>
                    <a:pt x="2685" y="6617"/>
                    <a:pt x="2987" y="7070"/>
                  </a:cubicBezTo>
                  <a:lnTo>
                    <a:pt x="7184" y="5936"/>
                  </a:lnTo>
                  <a:cubicBezTo>
                    <a:pt x="6806" y="4915"/>
                    <a:pt x="6239" y="4008"/>
                    <a:pt x="5521" y="3176"/>
                  </a:cubicBezTo>
                  <a:cubicBezTo>
                    <a:pt x="4159" y="1588"/>
                    <a:pt x="2307" y="492"/>
                    <a:pt x="26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4405224" y="3318693"/>
              <a:ext cx="349849" cy="417553"/>
            </a:xfrm>
            <a:custGeom>
              <a:avLst/>
              <a:gdLst/>
              <a:ahLst/>
              <a:cxnLst/>
              <a:rect l="l" t="t" r="r" b="b"/>
              <a:pathLst>
                <a:path w="4879" h="5823" extrusionOk="0">
                  <a:moveTo>
                    <a:pt x="4500" y="0"/>
                  </a:moveTo>
                  <a:lnTo>
                    <a:pt x="1" y="718"/>
                  </a:lnTo>
                  <a:cubicBezTo>
                    <a:pt x="77" y="1210"/>
                    <a:pt x="152" y="1664"/>
                    <a:pt x="228" y="2042"/>
                  </a:cubicBezTo>
                  <a:cubicBezTo>
                    <a:pt x="303" y="2495"/>
                    <a:pt x="568" y="3478"/>
                    <a:pt x="644" y="3781"/>
                  </a:cubicBezTo>
                  <a:cubicBezTo>
                    <a:pt x="719" y="4235"/>
                    <a:pt x="871" y="4688"/>
                    <a:pt x="1097" y="5104"/>
                  </a:cubicBezTo>
                  <a:cubicBezTo>
                    <a:pt x="1249" y="5369"/>
                    <a:pt x="1475" y="5596"/>
                    <a:pt x="1702" y="5822"/>
                  </a:cubicBezTo>
                  <a:lnTo>
                    <a:pt x="4803" y="3856"/>
                  </a:lnTo>
                  <a:cubicBezTo>
                    <a:pt x="4878" y="2571"/>
                    <a:pt x="4765" y="1248"/>
                    <a:pt x="4500"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4212765" y="2941805"/>
              <a:ext cx="51556" cy="65182"/>
            </a:xfrm>
            <a:custGeom>
              <a:avLst/>
              <a:gdLst/>
              <a:ahLst/>
              <a:cxnLst/>
              <a:rect l="l" t="t" r="r" b="b"/>
              <a:pathLst>
                <a:path w="719" h="909" extrusionOk="0">
                  <a:moveTo>
                    <a:pt x="265" y="1"/>
                  </a:moveTo>
                  <a:lnTo>
                    <a:pt x="1" y="341"/>
                  </a:lnTo>
                  <a:cubicBezTo>
                    <a:pt x="265" y="455"/>
                    <a:pt x="492" y="681"/>
                    <a:pt x="681" y="908"/>
                  </a:cubicBezTo>
                  <a:cubicBezTo>
                    <a:pt x="681" y="833"/>
                    <a:pt x="719" y="795"/>
                    <a:pt x="719" y="719"/>
                  </a:cubicBezTo>
                  <a:cubicBezTo>
                    <a:pt x="719" y="341"/>
                    <a:pt x="530" y="1"/>
                    <a:pt x="303"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3971473" y="2773940"/>
              <a:ext cx="273913" cy="273708"/>
            </a:xfrm>
            <a:custGeom>
              <a:avLst/>
              <a:gdLst/>
              <a:ahLst/>
              <a:cxnLst/>
              <a:rect l="l" t="t" r="r" b="b"/>
              <a:pathLst>
                <a:path w="3820" h="3817" extrusionOk="0">
                  <a:moveTo>
                    <a:pt x="1526" y="0"/>
                  </a:moveTo>
                  <a:cubicBezTo>
                    <a:pt x="1410" y="0"/>
                    <a:pt x="1292" y="12"/>
                    <a:pt x="1173" y="36"/>
                  </a:cubicBezTo>
                  <a:cubicBezTo>
                    <a:pt x="379" y="262"/>
                    <a:pt x="1" y="1245"/>
                    <a:pt x="114" y="1926"/>
                  </a:cubicBezTo>
                  <a:cubicBezTo>
                    <a:pt x="190" y="2455"/>
                    <a:pt x="530" y="2909"/>
                    <a:pt x="1022" y="3174"/>
                  </a:cubicBezTo>
                  <a:cubicBezTo>
                    <a:pt x="1173" y="3249"/>
                    <a:pt x="1362" y="3325"/>
                    <a:pt x="1551" y="3363"/>
                  </a:cubicBezTo>
                  <a:lnTo>
                    <a:pt x="1816" y="3363"/>
                  </a:lnTo>
                  <a:cubicBezTo>
                    <a:pt x="2118" y="3363"/>
                    <a:pt x="2383" y="3476"/>
                    <a:pt x="2610" y="3665"/>
                  </a:cubicBezTo>
                  <a:lnTo>
                    <a:pt x="2685" y="3779"/>
                  </a:lnTo>
                  <a:cubicBezTo>
                    <a:pt x="2723" y="3779"/>
                    <a:pt x="2761" y="3816"/>
                    <a:pt x="2799" y="3816"/>
                  </a:cubicBezTo>
                  <a:cubicBezTo>
                    <a:pt x="2874" y="3779"/>
                    <a:pt x="2912" y="3741"/>
                    <a:pt x="2950" y="3703"/>
                  </a:cubicBezTo>
                  <a:cubicBezTo>
                    <a:pt x="2950" y="3741"/>
                    <a:pt x="2950" y="3741"/>
                    <a:pt x="2988" y="3779"/>
                  </a:cubicBezTo>
                  <a:lnTo>
                    <a:pt x="3139" y="3779"/>
                  </a:lnTo>
                  <a:cubicBezTo>
                    <a:pt x="3177" y="3741"/>
                    <a:pt x="3177" y="3665"/>
                    <a:pt x="3177" y="3627"/>
                  </a:cubicBezTo>
                  <a:lnTo>
                    <a:pt x="3252" y="3627"/>
                  </a:lnTo>
                  <a:cubicBezTo>
                    <a:pt x="3290" y="3665"/>
                    <a:pt x="3337" y="3684"/>
                    <a:pt x="3385" y="3684"/>
                  </a:cubicBezTo>
                  <a:cubicBezTo>
                    <a:pt x="3432" y="3684"/>
                    <a:pt x="3479" y="3665"/>
                    <a:pt x="3517" y="3627"/>
                  </a:cubicBezTo>
                  <a:cubicBezTo>
                    <a:pt x="3630" y="3590"/>
                    <a:pt x="3668" y="3514"/>
                    <a:pt x="3706" y="3401"/>
                  </a:cubicBezTo>
                  <a:cubicBezTo>
                    <a:pt x="3782" y="3174"/>
                    <a:pt x="3819" y="2909"/>
                    <a:pt x="3819" y="2644"/>
                  </a:cubicBezTo>
                  <a:cubicBezTo>
                    <a:pt x="3782" y="2342"/>
                    <a:pt x="3744" y="2039"/>
                    <a:pt x="3706" y="1699"/>
                  </a:cubicBezTo>
                  <a:cubicBezTo>
                    <a:pt x="3555" y="1624"/>
                    <a:pt x="3441" y="1548"/>
                    <a:pt x="3328" y="1435"/>
                  </a:cubicBezTo>
                  <a:cubicBezTo>
                    <a:pt x="3214" y="1245"/>
                    <a:pt x="3101" y="1094"/>
                    <a:pt x="3025" y="905"/>
                  </a:cubicBezTo>
                  <a:cubicBezTo>
                    <a:pt x="2707" y="332"/>
                    <a:pt x="2147" y="0"/>
                    <a:pt x="1526"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4104345" y="3015017"/>
              <a:ext cx="51556" cy="34635"/>
            </a:xfrm>
            <a:custGeom>
              <a:avLst/>
              <a:gdLst/>
              <a:ahLst/>
              <a:cxnLst/>
              <a:rect l="l" t="t" r="r" b="b"/>
              <a:pathLst>
                <a:path w="719" h="483" extrusionOk="0">
                  <a:moveTo>
                    <a:pt x="0" y="1"/>
                  </a:moveTo>
                  <a:lnTo>
                    <a:pt x="0" y="1"/>
                  </a:lnTo>
                  <a:cubicBezTo>
                    <a:pt x="114" y="76"/>
                    <a:pt x="227" y="190"/>
                    <a:pt x="265" y="341"/>
                  </a:cubicBezTo>
                  <a:cubicBezTo>
                    <a:pt x="303" y="379"/>
                    <a:pt x="341" y="417"/>
                    <a:pt x="378" y="454"/>
                  </a:cubicBezTo>
                  <a:cubicBezTo>
                    <a:pt x="397" y="473"/>
                    <a:pt x="416" y="483"/>
                    <a:pt x="435" y="483"/>
                  </a:cubicBezTo>
                  <a:cubicBezTo>
                    <a:pt x="454" y="483"/>
                    <a:pt x="473" y="473"/>
                    <a:pt x="492" y="454"/>
                  </a:cubicBezTo>
                  <a:cubicBezTo>
                    <a:pt x="530" y="454"/>
                    <a:pt x="567" y="417"/>
                    <a:pt x="567" y="417"/>
                  </a:cubicBezTo>
                  <a:cubicBezTo>
                    <a:pt x="643" y="379"/>
                    <a:pt x="605" y="341"/>
                    <a:pt x="643" y="303"/>
                  </a:cubicBezTo>
                  <a:cubicBezTo>
                    <a:pt x="643" y="265"/>
                    <a:pt x="681" y="228"/>
                    <a:pt x="719" y="228"/>
                  </a:cubicBezTo>
                  <a:lnTo>
                    <a:pt x="378" y="39"/>
                  </a:lnTo>
                  <a:lnTo>
                    <a:pt x="0" y="1"/>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0"/>
            <p:cNvSpPr/>
            <p:nvPr/>
          </p:nvSpPr>
          <p:spPr>
            <a:xfrm>
              <a:off x="4117897" y="2971635"/>
              <a:ext cx="10899" cy="43455"/>
            </a:xfrm>
            <a:custGeom>
              <a:avLst/>
              <a:gdLst/>
              <a:ahLst/>
              <a:cxnLst/>
              <a:rect l="l" t="t" r="r" b="b"/>
              <a:pathLst>
                <a:path w="152" h="606" extrusionOk="0">
                  <a:moveTo>
                    <a:pt x="0" y="1"/>
                  </a:moveTo>
                  <a:cubicBezTo>
                    <a:pt x="0" y="1"/>
                    <a:pt x="0" y="1"/>
                    <a:pt x="0" y="39"/>
                  </a:cubicBezTo>
                  <a:cubicBezTo>
                    <a:pt x="76" y="114"/>
                    <a:pt x="114" y="190"/>
                    <a:pt x="114" y="303"/>
                  </a:cubicBezTo>
                  <a:cubicBezTo>
                    <a:pt x="114" y="379"/>
                    <a:pt x="76" y="492"/>
                    <a:pt x="38" y="568"/>
                  </a:cubicBezTo>
                  <a:cubicBezTo>
                    <a:pt x="0" y="606"/>
                    <a:pt x="0" y="606"/>
                    <a:pt x="38" y="606"/>
                  </a:cubicBezTo>
                  <a:lnTo>
                    <a:pt x="76" y="606"/>
                  </a:lnTo>
                  <a:cubicBezTo>
                    <a:pt x="114" y="492"/>
                    <a:pt x="152" y="379"/>
                    <a:pt x="152" y="265"/>
                  </a:cubicBezTo>
                  <a:cubicBezTo>
                    <a:pt x="152" y="190"/>
                    <a:pt x="114" y="76"/>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0"/>
            <p:cNvSpPr/>
            <p:nvPr/>
          </p:nvSpPr>
          <p:spPr>
            <a:xfrm>
              <a:off x="4182935" y="3017742"/>
              <a:ext cx="8246" cy="19074"/>
            </a:xfrm>
            <a:custGeom>
              <a:avLst/>
              <a:gdLst/>
              <a:ahLst/>
              <a:cxnLst/>
              <a:rect l="l" t="t" r="r" b="b"/>
              <a:pathLst>
                <a:path w="115" h="266" extrusionOk="0">
                  <a:moveTo>
                    <a:pt x="39" y="1"/>
                  </a:moveTo>
                  <a:lnTo>
                    <a:pt x="39" y="38"/>
                  </a:lnTo>
                  <a:cubicBezTo>
                    <a:pt x="39" y="76"/>
                    <a:pt x="39" y="76"/>
                    <a:pt x="39" y="114"/>
                  </a:cubicBezTo>
                  <a:cubicBezTo>
                    <a:pt x="39" y="152"/>
                    <a:pt x="39" y="190"/>
                    <a:pt x="1" y="227"/>
                  </a:cubicBezTo>
                  <a:cubicBezTo>
                    <a:pt x="1" y="227"/>
                    <a:pt x="1" y="265"/>
                    <a:pt x="1" y="265"/>
                  </a:cubicBezTo>
                  <a:lnTo>
                    <a:pt x="39" y="265"/>
                  </a:lnTo>
                  <a:cubicBezTo>
                    <a:pt x="76" y="190"/>
                    <a:pt x="114" y="152"/>
                    <a:pt x="76" y="114"/>
                  </a:cubicBezTo>
                  <a:cubicBezTo>
                    <a:pt x="76" y="76"/>
                    <a:pt x="76" y="38"/>
                    <a:pt x="39"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4164004" y="3031294"/>
              <a:ext cx="21727" cy="16923"/>
            </a:xfrm>
            <a:custGeom>
              <a:avLst/>
              <a:gdLst/>
              <a:ahLst/>
              <a:cxnLst/>
              <a:rect l="l" t="t" r="r" b="b"/>
              <a:pathLst>
                <a:path w="303" h="236" extrusionOk="0">
                  <a:moveTo>
                    <a:pt x="303" y="1"/>
                  </a:moveTo>
                  <a:lnTo>
                    <a:pt x="189" y="38"/>
                  </a:lnTo>
                  <a:cubicBezTo>
                    <a:pt x="76" y="76"/>
                    <a:pt x="0" y="152"/>
                    <a:pt x="0" y="190"/>
                  </a:cubicBezTo>
                  <a:cubicBezTo>
                    <a:pt x="0" y="227"/>
                    <a:pt x="0" y="227"/>
                    <a:pt x="76" y="227"/>
                  </a:cubicBezTo>
                  <a:cubicBezTo>
                    <a:pt x="92" y="233"/>
                    <a:pt x="107" y="235"/>
                    <a:pt x="122" y="235"/>
                  </a:cubicBezTo>
                  <a:cubicBezTo>
                    <a:pt x="209" y="235"/>
                    <a:pt x="265" y="152"/>
                    <a:pt x="265" y="152"/>
                  </a:cubicBezTo>
                  <a:cubicBezTo>
                    <a:pt x="303" y="114"/>
                    <a:pt x="303" y="38"/>
                    <a:pt x="303" y="1"/>
                  </a:cubicBezTo>
                  <a:close/>
                </a:path>
              </a:pathLst>
            </a:custGeom>
            <a:solidFill>
              <a:srgbClr val="F4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4066412" y="2998740"/>
              <a:ext cx="10899" cy="13624"/>
            </a:xfrm>
            <a:custGeom>
              <a:avLst/>
              <a:gdLst/>
              <a:ahLst/>
              <a:cxnLst/>
              <a:rect l="l" t="t" r="r" b="b"/>
              <a:pathLst>
                <a:path w="152" h="190" extrusionOk="0">
                  <a:moveTo>
                    <a:pt x="0" y="1"/>
                  </a:moveTo>
                  <a:cubicBezTo>
                    <a:pt x="0" y="39"/>
                    <a:pt x="0" y="114"/>
                    <a:pt x="38" y="152"/>
                  </a:cubicBezTo>
                  <a:cubicBezTo>
                    <a:pt x="76" y="152"/>
                    <a:pt x="113" y="190"/>
                    <a:pt x="151" y="190"/>
                  </a:cubicBezTo>
                  <a:lnTo>
                    <a:pt x="0"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4066412" y="2955357"/>
              <a:ext cx="29829" cy="54354"/>
            </a:xfrm>
            <a:custGeom>
              <a:avLst/>
              <a:gdLst/>
              <a:ahLst/>
              <a:cxnLst/>
              <a:rect l="l" t="t" r="r" b="b"/>
              <a:pathLst>
                <a:path w="416" h="758" extrusionOk="0">
                  <a:moveTo>
                    <a:pt x="416" y="1"/>
                  </a:moveTo>
                  <a:cubicBezTo>
                    <a:pt x="378" y="1"/>
                    <a:pt x="378" y="39"/>
                    <a:pt x="340" y="39"/>
                  </a:cubicBezTo>
                  <a:cubicBezTo>
                    <a:pt x="76" y="152"/>
                    <a:pt x="0" y="530"/>
                    <a:pt x="0" y="606"/>
                  </a:cubicBezTo>
                  <a:lnTo>
                    <a:pt x="76" y="681"/>
                  </a:lnTo>
                  <a:cubicBezTo>
                    <a:pt x="151" y="719"/>
                    <a:pt x="151" y="757"/>
                    <a:pt x="151" y="757"/>
                  </a:cubicBezTo>
                  <a:cubicBezTo>
                    <a:pt x="151" y="757"/>
                    <a:pt x="189" y="530"/>
                    <a:pt x="265" y="341"/>
                  </a:cubicBezTo>
                  <a:cubicBezTo>
                    <a:pt x="265" y="228"/>
                    <a:pt x="340" y="114"/>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4199212" y="3025845"/>
              <a:ext cx="2796" cy="10971"/>
            </a:xfrm>
            <a:custGeom>
              <a:avLst/>
              <a:gdLst/>
              <a:ahLst/>
              <a:cxnLst/>
              <a:rect l="l" t="t" r="r" b="b"/>
              <a:pathLst>
                <a:path w="39" h="153" extrusionOk="0">
                  <a:moveTo>
                    <a:pt x="1" y="1"/>
                  </a:moveTo>
                  <a:lnTo>
                    <a:pt x="1" y="114"/>
                  </a:lnTo>
                  <a:cubicBezTo>
                    <a:pt x="1" y="114"/>
                    <a:pt x="1" y="152"/>
                    <a:pt x="1" y="152"/>
                  </a:cubicBezTo>
                  <a:cubicBezTo>
                    <a:pt x="1" y="152"/>
                    <a:pt x="38" y="114"/>
                    <a:pt x="38" y="114"/>
                  </a:cubicBezTo>
                  <a:lnTo>
                    <a:pt x="38"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4107070" y="2893690"/>
              <a:ext cx="73211" cy="54139"/>
            </a:xfrm>
            <a:custGeom>
              <a:avLst/>
              <a:gdLst/>
              <a:ahLst/>
              <a:cxnLst/>
              <a:rect l="l" t="t" r="r" b="b"/>
              <a:pathLst>
                <a:path w="1021" h="755" extrusionOk="0">
                  <a:moveTo>
                    <a:pt x="437" y="1"/>
                  </a:moveTo>
                  <a:cubicBezTo>
                    <a:pt x="272" y="1"/>
                    <a:pt x="123" y="86"/>
                    <a:pt x="38" y="256"/>
                  </a:cubicBezTo>
                  <a:cubicBezTo>
                    <a:pt x="0" y="445"/>
                    <a:pt x="151" y="672"/>
                    <a:pt x="416" y="710"/>
                  </a:cubicBezTo>
                  <a:cubicBezTo>
                    <a:pt x="478" y="741"/>
                    <a:pt x="541" y="755"/>
                    <a:pt x="601" y="755"/>
                  </a:cubicBezTo>
                  <a:cubicBezTo>
                    <a:pt x="759" y="755"/>
                    <a:pt x="901" y="658"/>
                    <a:pt x="983" y="521"/>
                  </a:cubicBezTo>
                  <a:cubicBezTo>
                    <a:pt x="1021" y="332"/>
                    <a:pt x="870" y="105"/>
                    <a:pt x="605" y="29"/>
                  </a:cubicBezTo>
                  <a:cubicBezTo>
                    <a:pt x="548" y="10"/>
                    <a:pt x="492" y="1"/>
                    <a:pt x="437"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4169382" y="2903872"/>
              <a:ext cx="13624" cy="38005"/>
            </a:xfrm>
            <a:custGeom>
              <a:avLst/>
              <a:gdLst/>
              <a:ahLst/>
              <a:cxnLst/>
              <a:rect l="l" t="t" r="r" b="b"/>
              <a:pathLst>
                <a:path w="190" h="530" extrusionOk="0">
                  <a:moveTo>
                    <a:pt x="1" y="1"/>
                  </a:moveTo>
                  <a:lnTo>
                    <a:pt x="1" y="38"/>
                  </a:lnTo>
                  <a:cubicBezTo>
                    <a:pt x="76" y="114"/>
                    <a:pt x="114" y="227"/>
                    <a:pt x="114" y="341"/>
                  </a:cubicBezTo>
                  <a:cubicBezTo>
                    <a:pt x="76" y="416"/>
                    <a:pt x="76" y="454"/>
                    <a:pt x="39" y="492"/>
                  </a:cubicBezTo>
                  <a:cubicBezTo>
                    <a:pt x="1" y="492"/>
                    <a:pt x="1" y="530"/>
                    <a:pt x="39" y="530"/>
                  </a:cubicBezTo>
                  <a:lnTo>
                    <a:pt x="76" y="530"/>
                  </a:lnTo>
                  <a:cubicBezTo>
                    <a:pt x="114" y="492"/>
                    <a:pt x="152" y="416"/>
                    <a:pt x="152" y="379"/>
                  </a:cubicBezTo>
                  <a:cubicBezTo>
                    <a:pt x="190" y="227"/>
                    <a:pt x="114" y="76"/>
                    <a:pt x="39"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4153105" y="2895769"/>
              <a:ext cx="13624" cy="8175"/>
            </a:xfrm>
            <a:custGeom>
              <a:avLst/>
              <a:gdLst/>
              <a:ahLst/>
              <a:cxnLst/>
              <a:rect l="l" t="t" r="r" b="b"/>
              <a:pathLst>
                <a:path w="190" h="114" extrusionOk="0">
                  <a:moveTo>
                    <a:pt x="1" y="0"/>
                  </a:moveTo>
                  <a:cubicBezTo>
                    <a:pt x="1" y="0"/>
                    <a:pt x="1" y="38"/>
                    <a:pt x="1" y="38"/>
                  </a:cubicBezTo>
                  <a:cubicBezTo>
                    <a:pt x="39" y="76"/>
                    <a:pt x="114" y="76"/>
                    <a:pt x="152" y="114"/>
                  </a:cubicBezTo>
                  <a:lnTo>
                    <a:pt x="190" y="114"/>
                  </a:lnTo>
                  <a:lnTo>
                    <a:pt x="190" y="76"/>
                  </a:lnTo>
                  <a:cubicBezTo>
                    <a:pt x="152" y="38"/>
                    <a:pt x="77" y="38"/>
                    <a:pt x="39"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4107070" y="2894048"/>
              <a:ext cx="40728" cy="28898"/>
            </a:xfrm>
            <a:custGeom>
              <a:avLst/>
              <a:gdLst/>
              <a:ahLst/>
              <a:cxnLst/>
              <a:rect l="l" t="t" r="r" b="b"/>
              <a:pathLst>
                <a:path w="568" h="403" extrusionOk="0">
                  <a:moveTo>
                    <a:pt x="423" y="0"/>
                  </a:moveTo>
                  <a:cubicBezTo>
                    <a:pt x="249" y="0"/>
                    <a:pt x="89" y="102"/>
                    <a:pt x="0" y="251"/>
                  </a:cubicBezTo>
                  <a:cubicBezTo>
                    <a:pt x="0" y="289"/>
                    <a:pt x="0" y="327"/>
                    <a:pt x="0" y="402"/>
                  </a:cubicBezTo>
                  <a:lnTo>
                    <a:pt x="38" y="402"/>
                  </a:lnTo>
                  <a:lnTo>
                    <a:pt x="38" y="364"/>
                  </a:lnTo>
                  <a:cubicBezTo>
                    <a:pt x="38" y="327"/>
                    <a:pt x="38" y="289"/>
                    <a:pt x="38" y="251"/>
                  </a:cubicBezTo>
                  <a:cubicBezTo>
                    <a:pt x="101" y="93"/>
                    <a:pt x="269" y="15"/>
                    <a:pt x="433" y="15"/>
                  </a:cubicBezTo>
                  <a:cubicBezTo>
                    <a:pt x="465" y="15"/>
                    <a:pt x="498" y="18"/>
                    <a:pt x="529" y="24"/>
                  </a:cubicBezTo>
                  <a:cubicBezTo>
                    <a:pt x="542" y="37"/>
                    <a:pt x="550" y="41"/>
                    <a:pt x="556" y="41"/>
                  </a:cubicBezTo>
                  <a:cubicBezTo>
                    <a:pt x="567" y="41"/>
                    <a:pt x="567" y="24"/>
                    <a:pt x="567" y="24"/>
                  </a:cubicBezTo>
                  <a:cubicBezTo>
                    <a:pt x="519" y="8"/>
                    <a:pt x="470" y="0"/>
                    <a:pt x="423"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4131450" y="2909322"/>
              <a:ext cx="27176" cy="21727"/>
            </a:xfrm>
            <a:custGeom>
              <a:avLst/>
              <a:gdLst/>
              <a:ahLst/>
              <a:cxnLst/>
              <a:rect l="l" t="t" r="r" b="b"/>
              <a:pathLst>
                <a:path w="379" h="303" extrusionOk="0">
                  <a:moveTo>
                    <a:pt x="0" y="0"/>
                  </a:moveTo>
                  <a:lnTo>
                    <a:pt x="0" y="38"/>
                  </a:lnTo>
                  <a:lnTo>
                    <a:pt x="379" y="303"/>
                  </a:lnTo>
                  <a:lnTo>
                    <a:pt x="379" y="265"/>
                  </a:lnTo>
                  <a:lnTo>
                    <a:pt x="0"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4131450" y="2920150"/>
              <a:ext cx="13624" cy="5521"/>
            </a:xfrm>
            <a:custGeom>
              <a:avLst/>
              <a:gdLst/>
              <a:ahLst/>
              <a:cxnLst/>
              <a:rect l="l" t="t" r="r" b="b"/>
              <a:pathLst>
                <a:path w="190" h="77" extrusionOk="0">
                  <a:moveTo>
                    <a:pt x="152" y="0"/>
                  </a:moveTo>
                  <a:lnTo>
                    <a:pt x="0" y="38"/>
                  </a:lnTo>
                  <a:lnTo>
                    <a:pt x="38" y="76"/>
                  </a:lnTo>
                  <a:lnTo>
                    <a:pt x="189"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4342911" y="3375628"/>
              <a:ext cx="78660" cy="282026"/>
            </a:xfrm>
            <a:custGeom>
              <a:avLst/>
              <a:gdLst/>
              <a:ahLst/>
              <a:cxnLst/>
              <a:rect l="l" t="t" r="r" b="b"/>
              <a:pathLst>
                <a:path w="1097" h="3933" extrusionOk="0">
                  <a:moveTo>
                    <a:pt x="0" y="0"/>
                  </a:moveTo>
                  <a:cubicBezTo>
                    <a:pt x="0" y="1248"/>
                    <a:pt x="38" y="2495"/>
                    <a:pt x="38" y="3743"/>
                  </a:cubicBezTo>
                  <a:cubicBezTo>
                    <a:pt x="265" y="3819"/>
                    <a:pt x="568" y="3894"/>
                    <a:pt x="870" y="3932"/>
                  </a:cubicBezTo>
                  <a:lnTo>
                    <a:pt x="1097" y="3819"/>
                  </a:lnTo>
                  <a:lnTo>
                    <a:pt x="1097" y="155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4340186" y="3375628"/>
              <a:ext cx="450092" cy="425656"/>
            </a:xfrm>
            <a:custGeom>
              <a:avLst/>
              <a:gdLst/>
              <a:ahLst/>
              <a:cxnLst/>
              <a:rect l="l" t="t" r="r" b="b"/>
              <a:pathLst>
                <a:path w="6277" h="5936" extrusionOk="0">
                  <a:moveTo>
                    <a:pt x="1" y="0"/>
                  </a:moveTo>
                  <a:lnTo>
                    <a:pt x="416" y="4159"/>
                  </a:lnTo>
                  <a:cubicBezTo>
                    <a:pt x="984" y="4688"/>
                    <a:pt x="1626" y="5066"/>
                    <a:pt x="2307" y="5369"/>
                  </a:cubicBezTo>
                  <a:cubicBezTo>
                    <a:pt x="2874" y="5633"/>
                    <a:pt x="3441" y="5822"/>
                    <a:pt x="4046" y="5936"/>
                  </a:cubicBezTo>
                  <a:cubicBezTo>
                    <a:pt x="4689" y="5860"/>
                    <a:pt x="5294" y="5520"/>
                    <a:pt x="5710" y="5066"/>
                  </a:cubicBezTo>
                  <a:cubicBezTo>
                    <a:pt x="5974" y="4688"/>
                    <a:pt x="6163" y="4272"/>
                    <a:pt x="6201" y="3856"/>
                  </a:cubicBezTo>
                  <a:cubicBezTo>
                    <a:pt x="6277" y="3138"/>
                    <a:pt x="6088" y="2420"/>
                    <a:pt x="5672" y="1815"/>
                  </a:cubicBezTo>
                  <a:lnTo>
                    <a:pt x="870" y="76"/>
                  </a:lnTo>
                  <a:lnTo>
                    <a:pt x="719" y="76"/>
                  </a:lnTo>
                  <a:lnTo>
                    <a:pt x="530" y="3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4063688" y="3440666"/>
              <a:ext cx="387709" cy="577532"/>
            </a:xfrm>
            <a:custGeom>
              <a:avLst/>
              <a:gdLst/>
              <a:ahLst/>
              <a:cxnLst/>
              <a:rect l="l" t="t" r="r" b="b"/>
              <a:pathLst>
                <a:path w="5407" h="8054" extrusionOk="0">
                  <a:moveTo>
                    <a:pt x="1815" y="0"/>
                  </a:moveTo>
                  <a:lnTo>
                    <a:pt x="0" y="832"/>
                  </a:lnTo>
                  <a:cubicBezTo>
                    <a:pt x="643" y="1891"/>
                    <a:pt x="1324" y="2987"/>
                    <a:pt x="2004" y="4084"/>
                  </a:cubicBezTo>
                  <a:cubicBezTo>
                    <a:pt x="2874" y="5445"/>
                    <a:pt x="3743" y="6768"/>
                    <a:pt x="4613" y="8053"/>
                  </a:cubicBezTo>
                  <a:lnTo>
                    <a:pt x="5407" y="7638"/>
                  </a:lnTo>
                  <a:cubicBezTo>
                    <a:pt x="5331" y="7411"/>
                    <a:pt x="5218" y="7108"/>
                    <a:pt x="5104" y="6692"/>
                  </a:cubicBezTo>
                  <a:cubicBezTo>
                    <a:pt x="4462" y="4613"/>
                    <a:pt x="4802" y="4046"/>
                    <a:pt x="4197" y="2798"/>
                  </a:cubicBezTo>
                  <a:cubicBezTo>
                    <a:pt x="3857" y="2193"/>
                    <a:pt x="3441" y="1588"/>
                    <a:pt x="2949" y="1097"/>
                  </a:cubicBezTo>
                  <a:cubicBezTo>
                    <a:pt x="2609" y="681"/>
                    <a:pt x="2231" y="341"/>
                    <a:pt x="181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4375466" y="3953653"/>
              <a:ext cx="254911" cy="258004"/>
            </a:xfrm>
            <a:custGeom>
              <a:avLst/>
              <a:gdLst/>
              <a:ahLst/>
              <a:cxnLst/>
              <a:rect l="l" t="t" r="r" b="b"/>
              <a:pathLst>
                <a:path w="3555" h="3598" extrusionOk="0">
                  <a:moveTo>
                    <a:pt x="1613" y="1"/>
                  </a:moveTo>
                  <a:cubicBezTo>
                    <a:pt x="1379" y="1"/>
                    <a:pt x="1142" y="79"/>
                    <a:pt x="945" y="219"/>
                  </a:cubicBezTo>
                  <a:lnTo>
                    <a:pt x="0" y="370"/>
                  </a:lnTo>
                  <a:cubicBezTo>
                    <a:pt x="114" y="937"/>
                    <a:pt x="492" y="1467"/>
                    <a:pt x="983" y="1845"/>
                  </a:cubicBezTo>
                  <a:cubicBezTo>
                    <a:pt x="1172" y="1958"/>
                    <a:pt x="1550" y="2147"/>
                    <a:pt x="1777" y="2260"/>
                  </a:cubicBezTo>
                  <a:cubicBezTo>
                    <a:pt x="2117" y="2412"/>
                    <a:pt x="2420" y="2601"/>
                    <a:pt x="2684" y="2828"/>
                  </a:cubicBezTo>
                  <a:cubicBezTo>
                    <a:pt x="2873" y="2979"/>
                    <a:pt x="2987" y="3206"/>
                    <a:pt x="3063" y="3470"/>
                  </a:cubicBezTo>
                  <a:cubicBezTo>
                    <a:pt x="3119" y="3555"/>
                    <a:pt x="3218" y="3598"/>
                    <a:pt x="3312" y="3598"/>
                  </a:cubicBezTo>
                  <a:cubicBezTo>
                    <a:pt x="3344" y="3598"/>
                    <a:pt x="3374" y="3593"/>
                    <a:pt x="3403" y="3584"/>
                  </a:cubicBezTo>
                  <a:cubicBezTo>
                    <a:pt x="3478" y="3508"/>
                    <a:pt x="3516" y="3470"/>
                    <a:pt x="3554" y="3395"/>
                  </a:cubicBezTo>
                  <a:lnTo>
                    <a:pt x="2269" y="975"/>
                  </a:lnTo>
                  <a:cubicBezTo>
                    <a:pt x="2344" y="710"/>
                    <a:pt x="2306" y="446"/>
                    <a:pt x="2155" y="219"/>
                  </a:cubicBezTo>
                  <a:cubicBezTo>
                    <a:pt x="2080" y="143"/>
                    <a:pt x="1966" y="68"/>
                    <a:pt x="1853" y="30"/>
                  </a:cubicBezTo>
                  <a:cubicBezTo>
                    <a:pt x="1775" y="10"/>
                    <a:pt x="1694" y="1"/>
                    <a:pt x="1613"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4196487" y="3489426"/>
              <a:ext cx="200702" cy="271198"/>
            </a:xfrm>
            <a:custGeom>
              <a:avLst/>
              <a:gdLst/>
              <a:ahLst/>
              <a:cxnLst/>
              <a:rect l="l" t="t" r="r" b="b"/>
              <a:pathLst>
                <a:path w="2799" h="3782" extrusionOk="0">
                  <a:moveTo>
                    <a:pt x="1" y="1"/>
                  </a:moveTo>
                  <a:lnTo>
                    <a:pt x="1" y="39"/>
                  </a:lnTo>
                  <a:cubicBezTo>
                    <a:pt x="530" y="228"/>
                    <a:pt x="1022" y="530"/>
                    <a:pt x="1438" y="946"/>
                  </a:cubicBezTo>
                  <a:cubicBezTo>
                    <a:pt x="2194" y="1702"/>
                    <a:pt x="2685" y="2723"/>
                    <a:pt x="2799" y="3782"/>
                  </a:cubicBezTo>
                  <a:lnTo>
                    <a:pt x="2799" y="3744"/>
                  </a:lnTo>
                  <a:cubicBezTo>
                    <a:pt x="2723" y="2685"/>
                    <a:pt x="2231" y="1665"/>
                    <a:pt x="1438" y="908"/>
                  </a:cubicBezTo>
                  <a:cubicBezTo>
                    <a:pt x="1059" y="530"/>
                    <a:pt x="568" y="228"/>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4139553" y="3039397"/>
              <a:ext cx="13624" cy="10971"/>
            </a:xfrm>
            <a:custGeom>
              <a:avLst/>
              <a:gdLst/>
              <a:ahLst/>
              <a:cxnLst/>
              <a:rect l="l" t="t" r="r" b="b"/>
              <a:pathLst>
                <a:path w="190" h="153" extrusionOk="0">
                  <a:moveTo>
                    <a:pt x="152" y="1"/>
                  </a:moveTo>
                  <a:lnTo>
                    <a:pt x="39" y="114"/>
                  </a:lnTo>
                  <a:cubicBezTo>
                    <a:pt x="1" y="114"/>
                    <a:pt x="1" y="152"/>
                    <a:pt x="39" y="152"/>
                  </a:cubicBezTo>
                  <a:lnTo>
                    <a:pt x="76" y="152"/>
                  </a:lnTo>
                  <a:lnTo>
                    <a:pt x="190"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0"/>
            <p:cNvSpPr/>
            <p:nvPr/>
          </p:nvSpPr>
          <p:spPr>
            <a:xfrm>
              <a:off x="4153894" y="3038322"/>
              <a:ext cx="10182" cy="9322"/>
            </a:xfrm>
            <a:custGeom>
              <a:avLst/>
              <a:gdLst/>
              <a:ahLst/>
              <a:cxnLst/>
              <a:rect l="l" t="t" r="r" b="b"/>
              <a:pathLst>
                <a:path w="142" h="130" extrusionOk="0">
                  <a:moveTo>
                    <a:pt x="21" y="0"/>
                  </a:moveTo>
                  <a:cubicBezTo>
                    <a:pt x="12" y="0"/>
                    <a:pt x="1" y="27"/>
                    <a:pt x="28" y="54"/>
                  </a:cubicBezTo>
                  <a:lnTo>
                    <a:pt x="141" y="129"/>
                  </a:lnTo>
                  <a:lnTo>
                    <a:pt x="141" y="92"/>
                  </a:lnTo>
                  <a:lnTo>
                    <a:pt x="28" y="16"/>
                  </a:lnTo>
                  <a:cubicBezTo>
                    <a:pt x="28" y="5"/>
                    <a:pt x="24"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0"/>
            <p:cNvSpPr/>
            <p:nvPr/>
          </p:nvSpPr>
          <p:spPr>
            <a:xfrm>
              <a:off x="4185660" y="3039397"/>
              <a:ext cx="5521" cy="8246"/>
            </a:xfrm>
            <a:custGeom>
              <a:avLst/>
              <a:gdLst/>
              <a:ahLst/>
              <a:cxnLst/>
              <a:rect l="l" t="t" r="r" b="b"/>
              <a:pathLst>
                <a:path w="77" h="115" extrusionOk="0">
                  <a:moveTo>
                    <a:pt x="1" y="1"/>
                  </a:moveTo>
                  <a:lnTo>
                    <a:pt x="1" y="39"/>
                  </a:lnTo>
                  <a:lnTo>
                    <a:pt x="76" y="114"/>
                  </a:lnTo>
                  <a:lnTo>
                    <a:pt x="76" y="77"/>
                  </a:lnTo>
                  <a:lnTo>
                    <a:pt x="1"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4191109" y="3034019"/>
              <a:ext cx="10899" cy="13624"/>
            </a:xfrm>
            <a:custGeom>
              <a:avLst/>
              <a:gdLst/>
              <a:ahLst/>
              <a:cxnLst/>
              <a:rect l="l" t="t" r="r" b="b"/>
              <a:pathLst>
                <a:path w="152" h="190" extrusionOk="0">
                  <a:moveTo>
                    <a:pt x="114" y="0"/>
                  </a:moveTo>
                  <a:cubicBezTo>
                    <a:pt x="114" y="38"/>
                    <a:pt x="76" y="152"/>
                    <a:pt x="38" y="152"/>
                  </a:cubicBezTo>
                  <a:cubicBezTo>
                    <a:pt x="0" y="152"/>
                    <a:pt x="0" y="189"/>
                    <a:pt x="38" y="189"/>
                  </a:cubicBezTo>
                  <a:lnTo>
                    <a:pt x="76" y="189"/>
                  </a:lnTo>
                  <a:cubicBezTo>
                    <a:pt x="151" y="152"/>
                    <a:pt x="151" y="0"/>
                    <a:pt x="151"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4266975" y="3803930"/>
              <a:ext cx="385056" cy="415904"/>
            </a:xfrm>
            <a:custGeom>
              <a:avLst/>
              <a:gdLst/>
              <a:ahLst/>
              <a:cxnLst/>
              <a:rect l="l" t="t" r="r" b="b"/>
              <a:pathLst>
                <a:path w="5370" h="5800" extrusionOk="0">
                  <a:moveTo>
                    <a:pt x="2042" y="1"/>
                  </a:moveTo>
                  <a:lnTo>
                    <a:pt x="1" y="870"/>
                  </a:lnTo>
                  <a:lnTo>
                    <a:pt x="1437" y="2874"/>
                  </a:lnTo>
                  <a:cubicBezTo>
                    <a:pt x="1853" y="3365"/>
                    <a:pt x="2269" y="3819"/>
                    <a:pt x="2723" y="4235"/>
                  </a:cubicBezTo>
                  <a:cubicBezTo>
                    <a:pt x="3328" y="4764"/>
                    <a:pt x="3971" y="5256"/>
                    <a:pt x="4689" y="5672"/>
                  </a:cubicBezTo>
                  <a:cubicBezTo>
                    <a:pt x="4859" y="5757"/>
                    <a:pt x="4987" y="5799"/>
                    <a:pt x="5072" y="5799"/>
                  </a:cubicBezTo>
                  <a:cubicBezTo>
                    <a:pt x="5100" y="5799"/>
                    <a:pt x="5124" y="5795"/>
                    <a:pt x="5143" y="5785"/>
                  </a:cubicBezTo>
                  <a:cubicBezTo>
                    <a:pt x="5369" y="5596"/>
                    <a:pt x="5029" y="4689"/>
                    <a:pt x="4084" y="3025"/>
                  </a:cubicBezTo>
                  <a:cubicBezTo>
                    <a:pt x="4046" y="2534"/>
                    <a:pt x="3782" y="2118"/>
                    <a:pt x="3328" y="1929"/>
                  </a:cubicBezTo>
                  <a:cubicBezTo>
                    <a:pt x="3252" y="1910"/>
                    <a:pt x="3177" y="1900"/>
                    <a:pt x="3101" y="1900"/>
                  </a:cubicBezTo>
                  <a:cubicBezTo>
                    <a:pt x="3025" y="1900"/>
                    <a:pt x="2950" y="1910"/>
                    <a:pt x="2874" y="1929"/>
                  </a:cubicBezTo>
                  <a:lnTo>
                    <a:pt x="20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4464883" y="3941104"/>
              <a:ext cx="10110" cy="17425"/>
            </a:xfrm>
            <a:custGeom>
              <a:avLst/>
              <a:gdLst/>
              <a:ahLst/>
              <a:cxnLst/>
              <a:rect l="l" t="t" r="r" b="b"/>
              <a:pathLst>
                <a:path w="141" h="243" extrusionOk="0">
                  <a:moveTo>
                    <a:pt x="108" y="0"/>
                  </a:moveTo>
                  <a:cubicBezTo>
                    <a:pt x="99" y="0"/>
                    <a:pt x="87" y="5"/>
                    <a:pt x="76" y="16"/>
                  </a:cubicBezTo>
                  <a:lnTo>
                    <a:pt x="1" y="205"/>
                  </a:lnTo>
                  <a:cubicBezTo>
                    <a:pt x="1" y="243"/>
                    <a:pt x="1" y="243"/>
                    <a:pt x="1" y="243"/>
                  </a:cubicBezTo>
                  <a:lnTo>
                    <a:pt x="39" y="243"/>
                  </a:lnTo>
                  <a:lnTo>
                    <a:pt x="114" y="54"/>
                  </a:lnTo>
                  <a:cubicBezTo>
                    <a:pt x="141" y="27"/>
                    <a:pt x="130"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4730555" y="3877142"/>
              <a:ext cx="10971" cy="16349"/>
            </a:xfrm>
            <a:custGeom>
              <a:avLst/>
              <a:gdLst/>
              <a:ahLst/>
              <a:cxnLst/>
              <a:rect l="l" t="t" r="r" b="b"/>
              <a:pathLst>
                <a:path w="153" h="228" extrusionOk="0">
                  <a:moveTo>
                    <a:pt x="114" y="0"/>
                  </a:moveTo>
                  <a:lnTo>
                    <a:pt x="1" y="189"/>
                  </a:lnTo>
                  <a:cubicBezTo>
                    <a:pt x="1" y="227"/>
                    <a:pt x="1" y="227"/>
                    <a:pt x="39" y="227"/>
                  </a:cubicBezTo>
                  <a:lnTo>
                    <a:pt x="152"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4296804" y="3836485"/>
              <a:ext cx="108490" cy="43455"/>
            </a:xfrm>
            <a:custGeom>
              <a:avLst/>
              <a:gdLst/>
              <a:ahLst/>
              <a:cxnLst/>
              <a:rect l="l" t="t" r="r" b="b"/>
              <a:pathLst>
                <a:path w="1513" h="606" extrusionOk="0">
                  <a:moveTo>
                    <a:pt x="1513" y="0"/>
                  </a:moveTo>
                  <a:lnTo>
                    <a:pt x="39" y="567"/>
                  </a:lnTo>
                  <a:cubicBezTo>
                    <a:pt x="1" y="567"/>
                    <a:pt x="1" y="605"/>
                    <a:pt x="39" y="605"/>
                  </a:cubicBezTo>
                  <a:lnTo>
                    <a:pt x="1513" y="38"/>
                  </a:ln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4532646" y="3812105"/>
              <a:ext cx="81457" cy="86766"/>
            </a:xfrm>
            <a:custGeom>
              <a:avLst/>
              <a:gdLst/>
              <a:ahLst/>
              <a:cxnLst/>
              <a:rect l="l" t="t" r="r" b="b"/>
              <a:pathLst>
                <a:path w="1136" h="1210" extrusionOk="0">
                  <a:moveTo>
                    <a:pt x="1097" y="0"/>
                  </a:moveTo>
                  <a:lnTo>
                    <a:pt x="39" y="1172"/>
                  </a:lnTo>
                  <a:cubicBezTo>
                    <a:pt x="1" y="1172"/>
                    <a:pt x="39" y="1210"/>
                    <a:pt x="39" y="1210"/>
                  </a:cubicBezTo>
                  <a:lnTo>
                    <a:pt x="1135" y="38"/>
                  </a:lnTo>
                  <a:lnTo>
                    <a:pt x="1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4380844" y="3378281"/>
              <a:ext cx="409436" cy="282097"/>
            </a:xfrm>
            <a:custGeom>
              <a:avLst/>
              <a:gdLst/>
              <a:ahLst/>
              <a:cxnLst/>
              <a:rect l="l" t="t" r="r" b="b"/>
              <a:pathLst>
                <a:path w="5710" h="3934" extrusionOk="0">
                  <a:moveTo>
                    <a:pt x="1" y="1"/>
                  </a:moveTo>
                  <a:cubicBezTo>
                    <a:pt x="1400" y="1967"/>
                    <a:pt x="2156" y="2572"/>
                    <a:pt x="2572" y="2685"/>
                  </a:cubicBezTo>
                  <a:cubicBezTo>
                    <a:pt x="2874" y="2761"/>
                    <a:pt x="3139" y="2912"/>
                    <a:pt x="3403" y="3063"/>
                  </a:cubicBezTo>
                  <a:cubicBezTo>
                    <a:pt x="3592" y="3252"/>
                    <a:pt x="3781" y="3479"/>
                    <a:pt x="3971" y="3706"/>
                  </a:cubicBezTo>
                  <a:cubicBezTo>
                    <a:pt x="4116" y="3827"/>
                    <a:pt x="4371" y="3933"/>
                    <a:pt x="4786" y="3933"/>
                  </a:cubicBezTo>
                  <a:cubicBezTo>
                    <a:pt x="5016" y="3933"/>
                    <a:pt x="5296" y="3901"/>
                    <a:pt x="5634" y="3819"/>
                  </a:cubicBezTo>
                  <a:cubicBezTo>
                    <a:pt x="5710" y="3101"/>
                    <a:pt x="5558" y="2383"/>
                    <a:pt x="5143" y="1816"/>
                  </a:cubicBezTo>
                  <a:lnTo>
                    <a:pt x="341" y="76"/>
                  </a:lnTo>
                  <a:lnTo>
                    <a:pt x="152" y="39"/>
                  </a:lnTo>
                  <a:cubicBezTo>
                    <a:pt x="76" y="39"/>
                    <a:pt x="39" y="1"/>
                    <a:pt x="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4261597" y="2914700"/>
              <a:ext cx="637099" cy="606359"/>
            </a:xfrm>
            <a:custGeom>
              <a:avLst/>
              <a:gdLst/>
              <a:ahLst/>
              <a:cxnLst/>
              <a:rect l="l" t="t" r="r" b="b"/>
              <a:pathLst>
                <a:path w="8885" h="8456" extrusionOk="0">
                  <a:moveTo>
                    <a:pt x="567" y="1"/>
                  </a:moveTo>
                  <a:cubicBezTo>
                    <a:pt x="378" y="719"/>
                    <a:pt x="189" y="1438"/>
                    <a:pt x="0" y="2194"/>
                  </a:cubicBezTo>
                  <a:cubicBezTo>
                    <a:pt x="151" y="2761"/>
                    <a:pt x="340" y="3366"/>
                    <a:pt x="567" y="4008"/>
                  </a:cubicBezTo>
                  <a:cubicBezTo>
                    <a:pt x="832" y="4840"/>
                    <a:pt x="1172" y="5634"/>
                    <a:pt x="1550" y="6390"/>
                  </a:cubicBezTo>
                  <a:cubicBezTo>
                    <a:pt x="2755" y="7743"/>
                    <a:pt x="4440" y="8456"/>
                    <a:pt x="6158" y="8456"/>
                  </a:cubicBezTo>
                  <a:cubicBezTo>
                    <a:pt x="7081" y="8456"/>
                    <a:pt x="8013" y="8250"/>
                    <a:pt x="8885" y="7827"/>
                  </a:cubicBezTo>
                  <a:cubicBezTo>
                    <a:pt x="8885" y="7600"/>
                    <a:pt x="8847" y="7373"/>
                    <a:pt x="8734" y="7146"/>
                  </a:cubicBezTo>
                  <a:cubicBezTo>
                    <a:pt x="8545" y="6882"/>
                    <a:pt x="8318" y="6844"/>
                    <a:pt x="8091" y="6693"/>
                  </a:cubicBezTo>
                  <a:cubicBezTo>
                    <a:pt x="7751" y="6390"/>
                    <a:pt x="7562" y="6012"/>
                    <a:pt x="7486" y="5596"/>
                  </a:cubicBezTo>
                  <a:cubicBezTo>
                    <a:pt x="7184" y="4576"/>
                    <a:pt x="5634" y="2307"/>
                    <a:pt x="3743" y="1097"/>
                  </a:cubicBezTo>
                  <a:cubicBezTo>
                    <a:pt x="2760" y="492"/>
                    <a:pt x="1702" y="114"/>
                    <a:pt x="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4145002" y="2930762"/>
              <a:ext cx="241359" cy="379835"/>
            </a:xfrm>
            <a:custGeom>
              <a:avLst/>
              <a:gdLst/>
              <a:ahLst/>
              <a:cxnLst/>
              <a:rect l="l" t="t" r="r" b="b"/>
              <a:pathLst>
                <a:path w="3366" h="5297" extrusionOk="0">
                  <a:moveTo>
                    <a:pt x="2678" y="0"/>
                  </a:moveTo>
                  <a:cubicBezTo>
                    <a:pt x="2453" y="0"/>
                    <a:pt x="2141" y="257"/>
                    <a:pt x="1929" y="646"/>
                  </a:cubicBezTo>
                  <a:cubicBezTo>
                    <a:pt x="1891" y="722"/>
                    <a:pt x="1891" y="798"/>
                    <a:pt x="1853" y="873"/>
                  </a:cubicBezTo>
                  <a:lnTo>
                    <a:pt x="1702" y="1214"/>
                  </a:lnTo>
                  <a:lnTo>
                    <a:pt x="1097" y="2537"/>
                  </a:lnTo>
                  <a:cubicBezTo>
                    <a:pt x="1059" y="2612"/>
                    <a:pt x="1021" y="2726"/>
                    <a:pt x="983" y="2801"/>
                  </a:cubicBezTo>
                  <a:cubicBezTo>
                    <a:pt x="643" y="3558"/>
                    <a:pt x="303" y="4276"/>
                    <a:pt x="0" y="5070"/>
                  </a:cubicBezTo>
                  <a:lnTo>
                    <a:pt x="1210" y="5297"/>
                  </a:lnTo>
                  <a:cubicBezTo>
                    <a:pt x="1551" y="4805"/>
                    <a:pt x="1891" y="4276"/>
                    <a:pt x="2156" y="3784"/>
                  </a:cubicBezTo>
                  <a:lnTo>
                    <a:pt x="2269" y="3520"/>
                  </a:lnTo>
                  <a:lnTo>
                    <a:pt x="2345" y="3444"/>
                  </a:lnTo>
                  <a:cubicBezTo>
                    <a:pt x="2382" y="3369"/>
                    <a:pt x="2420" y="3255"/>
                    <a:pt x="2458" y="3142"/>
                  </a:cubicBezTo>
                  <a:lnTo>
                    <a:pt x="2571" y="2953"/>
                  </a:lnTo>
                  <a:cubicBezTo>
                    <a:pt x="2609" y="2839"/>
                    <a:pt x="2685" y="2726"/>
                    <a:pt x="2723" y="2612"/>
                  </a:cubicBezTo>
                  <a:cubicBezTo>
                    <a:pt x="2912" y="2196"/>
                    <a:pt x="3063" y="1781"/>
                    <a:pt x="3176" y="1365"/>
                  </a:cubicBezTo>
                  <a:cubicBezTo>
                    <a:pt x="3365" y="646"/>
                    <a:pt x="2987" y="41"/>
                    <a:pt x="2723" y="4"/>
                  </a:cubicBezTo>
                  <a:cubicBezTo>
                    <a:pt x="2708" y="1"/>
                    <a:pt x="2693" y="0"/>
                    <a:pt x="2678"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4226317" y="3109885"/>
              <a:ext cx="103112" cy="67907"/>
            </a:xfrm>
            <a:custGeom>
              <a:avLst/>
              <a:gdLst/>
              <a:ahLst/>
              <a:cxnLst/>
              <a:rect l="l" t="t" r="r" b="b"/>
              <a:pathLst>
                <a:path w="1438" h="947" extrusionOk="0">
                  <a:moveTo>
                    <a:pt x="643" y="1"/>
                  </a:moveTo>
                  <a:lnTo>
                    <a:pt x="1" y="39"/>
                  </a:lnTo>
                  <a:cubicBezTo>
                    <a:pt x="228" y="341"/>
                    <a:pt x="530" y="606"/>
                    <a:pt x="908" y="795"/>
                  </a:cubicBezTo>
                  <a:cubicBezTo>
                    <a:pt x="984" y="871"/>
                    <a:pt x="1097" y="908"/>
                    <a:pt x="1211" y="946"/>
                  </a:cubicBezTo>
                  <a:cubicBezTo>
                    <a:pt x="1286" y="795"/>
                    <a:pt x="1362" y="644"/>
                    <a:pt x="1437" y="492"/>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4207387" y="2920150"/>
              <a:ext cx="206080" cy="240650"/>
            </a:xfrm>
            <a:custGeom>
              <a:avLst/>
              <a:gdLst/>
              <a:ahLst/>
              <a:cxnLst/>
              <a:rect l="l" t="t" r="r" b="b"/>
              <a:pathLst>
                <a:path w="2874" h="3356" extrusionOk="0">
                  <a:moveTo>
                    <a:pt x="1928" y="0"/>
                  </a:moveTo>
                  <a:cubicBezTo>
                    <a:pt x="1588" y="0"/>
                    <a:pt x="1286" y="114"/>
                    <a:pt x="1096" y="341"/>
                  </a:cubicBezTo>
                  <a:lnTo>
                    <a:pt x="0" y="2496"/>
                  </a:lnTo>
                  <a:cubicBezTo>
                    <a:pt x="454" y="2949"/>
                    <a:pt x="1021" y="3252"/>
                    <a:pt x="1664" y="3327"/>
                  </a:cubicBezTo>
                  <a:cubicBezTo>
                    <a:pt x="1739" y="3346"/>
                    <a:pt x="1824" y="3356"/>
                    <a:pt x="1914" y="3356"/>
                  </a:cubicBezTo>
                  <a:cubicBezTo>
                    <a:pt x="2004" y="3356"/>
                    <a:pt x="2098" y="3346"/>
                    <a:pt x="2193" y="3327"/>
                  </a:cubicBezTo>
                  <a:lnTo>
                    <a:pt x="2873" y="1021"/>
                  </a:lnTo>
                  <a:cubicBezTo>
                    <a:pt x="2836" y="530"/>
                    <a:pt x="2420" y="114"/>
                    <a:pt x="1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4367291" y="3034019"/>
              <a:ext cx="38004" cy="119321"/>
            </a:xfrm>
            <a:custGeom>
              <a:avLst/>
              <a:gdLst/>
              <a:ahLst/>
              <a:cxnLst/>
              <a:rect l="l" t="t" r="r" b="b"/>
              <a:pathLst>
                <a:path w="530" h="1664" extrusionOk="0">
                  <a:moveTo>
                    <a:pt x="492" y="0"/>
                  </a:moveTo>
                  <a:lnTo>
                    <a:pt x="1" y="1626"/>
                  </a:lnTo>
                  <a:cubicBezTo>
                    <a:pt x="1" y="1664"/>
                    <a:pt x="38" y="1664"/>
                    <a:pt x="38" y="1664"/>
                  </a:cubicBezTo>
                  <a:lnTo>
                    <a:pt x="530" y="38"/>
                  </a:lnTo>
                  <a:lnTo>
                    <a:pt x="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4182935" y="3131612"/>
              <a:ext cx="35351" cy="76010"/>
            </a:xfrm>
            <a:custGeom>
              <a:avLst/>
              <a:gdLst/>
              <a:ahLst/>
              <a:cxnLst/>
              <a:rect l="l" t="t" r="r" b="b"/>
              <a:pathLst>
                <a:path w="493" h="1060" extrusionOk="0">
                  <a:moveTo>
                    <a:pt x="454" y="0"/>
                  </a:moveTo>
                  <a:lnTo>
                    <a:pt x="1" y="1021"/>
                  </a:lnTo>
                  <a:cubicBezTo>
                    <a:pt x="1" y="1021"/>
                    <a:pt x="1" y="1059"/>
                    <a:pt x="1" y="1059"/>
                  </a:cubicBezTo>
                  <a:lnTo>
                    <a:pt x="492" y="38"/>
                  </a:lnTo>
                  <a:cubicBezTo>
                    <a:pt x="492" y="38"/>
                    <a:pt x="492"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3968749" y="2624433"/>
              <a:ext cx="1065536" cy="490264"/>
            </a:xfrm>
            <a:custGeom>
              <a:avLst/>
              <a:gdLst/>
              <a:ahLst/>
              <a:cxnLst/>
              <a:rect l="l" t="t" r="r" b="b"/>
              <a:pathLst>
                <a:path w="14860" h="6837" extrusionOk="0">
                  <a:moveTo>
                    <a:pt x="10102" y="0"/>
                  </a:moveTo>
                  <a:cubicBezTo>
                    <a:pt x="9996" y="0"/>
                    <a:pt x="9903" y="3"/>
                    <a:pt x="9831" y="3"/>
                  </a:cubicBezTo>
                  <a:cubicBezTo>
                    <a:pt x="8583" y="79"/>
                    <a:pt x="7411" y="495"/>
                    <a:pt x="6353" y="1175"/>
                  </a:cubicBezTo>
                  <a:cubicBezTo>
                    <a:pt x="5807" y="1561"/>
                    <a:pt x="5343" y="1973"/>
                    <a:pt x="4938" y="1973"/>
                  </a:cubicBezTo>
                  <a:cubicBezTo>
                    <a:pt x="4866" y="1973"/>
                    <a:pt x="4795" y="1960"/>
                    <a:pt x="4727" y="1932"/>
                  </a:cubicBezTo>
                  <a:cubicBezTo>
                    <a:pt x="4538" y="1856"/>
                    <a:pt x="4538" y="1667"/>
                    <a:pt x="4349" y="1440"/>
                  </a:cubicBezTo>
                  <a:cubicBezTo>
                    <a:pt x="4052" y="1160"/>
                    <a:pt x="3585" y="1026"/>
                    <a:pt x="3072" y="1026"/>
                  </a:cubicBezTo>
                  <a:cubicBezTo>
                    <a:pt x="2475" y="1026"/>
                    <a:pt x="1815" y="1208"/>
                    <a:pt x="1286" y="1554"/>
                  </a:cubicBezTo>
                  <a:cubicBezTo>
                    <a:pt x="795" y="1894"/>
                    <a:pt x="417" y="2385"/>
                    <a:pt x="228" y="2952"/>
                  </a:cubicBezTo>
                  <a:cubicBezTo>
                    <a:pt x="1" y="3633"/>
                    <a:pt x="77" y="4540"/>
                    <a:pt x="379" y="4654"/>
                  </a:cubicBezTo>
                  <a:cubicBezTo>
                    <a:pt x="390" y="4656"/>
                    <a:pt x="401" y="4657"/>
                    <a:pt x="411" y="4657"/>
                  </a:cubicBezTo>
                  <a:cubicBezTo>
                    <a:pt x="578" y="4657"/>
                    <a:pt x="666" y="4378"/>
                    <a:pt x="1022" y="4200"/>
                  </a:cubicBezTo>
                  <a:cubicBezTo>
                    <a:pt x="1169" y="4123"/>
                    <a:pt x="1313" y="4091"/>
                    <a:pt x="1458" y="4091"/>
                  </a:cubicBezTo>
                  <a:cubicBezTo>
                    <a:pt x="2097" y="4091"/>
                    <a:pt x="2777" y="4699"/>
                    <a:pt x="4009" y="4729"/>
                  </a:cubicBezTo>
                  <a:cubicBezTo>
                    <a:pt x="4704" y="4729"/>
                    <a:pt x="4843" y="4536"/>
                    <a:pt x="5142" y="4536"/>
                  </a:cubicBezTo>
                  <a:cubicBezTo>
                    <a:pt x="5217" y="4536"/>
                    <a:pt x="5302" y="4548"/>
                    <a:pt x="5407" y="4578"/>
                  </a:cubicBezTo>
                  <a:cubicBezTo>
                    <a:pt x="6579" y="4881"/>
                    <a:pt x="6542" y="6355"/>
                    <a:pt x="7449" y="6544"/>
                  </a:cubicBezTo>
                  <a:cubicBezTo>
                    <a:pt x="7514" y="6558"/>
                    <a:pt x="7579" y="6564"/>
                    <a:pt x="7644" y="6564"/>
                  </a:cubicBezTo>
                  <a:cubicBezTo>
                    <a:pt x="8616" y="6564"/>
                    <a:pt x="9605" y="5163"/>
                    <a:pt x="9989" y="5163"/>
                  </a:cubicBezTo>
                  <a:cubicBezTo>
                    <a:pt x="10015" y="5163"/>
                    <a:pt x="10038" y="5170"/>
                    <a:pt x="10058" y="5183"/>
                  </a:cubicBezTo>
                  <a:cubicBezTo>
                    <a:pt x="10322" y="5372"/>
                    <a:pt x="9642" y="6393"/>
                    <a:pt x="9944" y="6733"/>
                  </a:cubicBezTo>
                  <a:cubicBezTo>
                    <a:pt x="10015" y="6804"/>
                    <a:pt x="10130" y="6836"/>
                    <a:pt x="10279" y="6836"/>
                  </a:cubicBezTo>
                  <a:cubicBezTo>
                    <a:pt x="11479" y="6836"/>
                    <a:pt x="14860" y="4726"/>
                    <a:pt x="14557" y="3784"/>
                  </a:cubicBezTo>
                  <a:cubicBezTo>
                    <a:pt x="14330" y="2990"/>
                    <a:pt x="11570" y="3444"/>
                    <a:pt x="11192" y="2310"/>
                  </a:cubicBezTo>
                  <a:cubicBezTo>
                    <a:pt x="10965" y="1629"/>
                    <a:pt x="11646" y="1024"/>
                    <a:pt x="11343" y="495"/>
                  </a:cubicBezTo>
                  <a:cubicBezTo>
                    <a:pt x="11075" y="47"/>
                    <a:pt x="10500" y="0"/>
                    <a:pt x="10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4096816" y="2688610"/>
              <a:ext cx="219059" cy="125345"/>
            </a:xfrm>
            <a:custGeom>
              <a:avLst/>
              <a:gdLst/>
              <a:ahLst/>
              <a:cxnLst/>
              <a:rect l="l" t="t" r="r" b="b"/>
              <a:pathLst>
                <a:path w="3055" h="1748" extrusionOk="0">
                  <a:moveTo>
                    <a:pt x="1868" y="0"/>
                  </a:moveTo>
                  <a:cubicBezTo>
                    <a:pt x="1737" y="0"/>
                    <a:pt x="1611" y="27"/>
                    <a:pt x="1504" y="54"/>
                  </a:cubicBezTo>
                  <a:cubicBezTo>
                    <a:pt x="1315" y="54"/>
                    <a:pt x="1088" y="129"/>
                    <a:pt x="899" y="167"/>
                  </a:cubicBezTo>
                  <a:cubicBezTo>
                    <a:pt x="559" y="205"/>
                    <a:pt x="257" y="356"/>
                    <a:pt x="30" y="583"/>
                  </a:cubicBezTo>
                  <a:cubicBezTo>
                    <a:pt x="1" y="641"/>
                    <a:pt x="39" y="721"/>
                    <a:pt x="92" y="721"/>
                  </a:cubicBezTo>
                  <a:cubicBezTo>
                    <a:pt x="108" y="721"/>
                    <a:pt x="126" y="714"/>
                    <a:pt x="143" y="696"/>
                  </a:cubicBezTo>
                  <a:cubicBezTo>
                    <a:pt x="332" y="470"/>
                    <a:pt x="635" y="356"/>
                    <a:pt x="937" y="318"/>
                  </a:cubicBezTo>
                  <a:cubicBezTo>
                    <a:pt x="1240" y="205"/>
                    <a:pt x="1580" y="167"/>
                    <a:pt x="1920" y="129"/>
                  </a:cubicBezTo>
                  <a:cubicBezTo>
                    <a:pt x="2260" y="129"/>
                    <a:pt x="2449" y="545"/>
                    <a:pt x="2563" y="810"/>
                  </a:cubicBezTo>
                  <a:cubicBezTo>
                    <a:pt x="2714" y="1074"/>
                    <a:pt x="2828" y="1377"/>
                    <a:pt x="2903" y="1679"/>
                  </a:cubicBezTo>
                  <a:cubicBezTo>
                    <a:pt x="2903" y="1727"/>
                    <a:pt x="2930" y="1748"/>
                    <a:pt x="2960" y="1748"/>
                  </a:cubicBezTo>
                  <a:cubicBezTo>
                    <a:pt x="3003" y="1748"/>
                    <a:pt x="3054" y="1707"/>
                    <a:pt x="3054" y="1642"/>
                  </a:cubicBezTo>
                  <a:cubicBezTo>
                    <a:pt x="2979" y="1301"/>
                    <a:pt x="2828" y="961"/>
                    <a:pt x="2676" y="659"/>
                  </a:cubicBezTo>
                  <a:cubicBezTo>
                    <a:pt x="2525" y="394"/>
                    <a:pt x="2336" y="54"/>
                    <a:pt x="2034" y="16"/>
                  </a:cubicBezTo>
                  <a:cubicBezTo>
                    <a:pt x="1978" y="5"/>
                    <a:pt x="1923" y="0"/>
                    <a:pt x="1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4343557" y="2586500"/>
              <a:ext cx="338304" cy="205012"/>
            </a:xfrm>
            <a:custGeom>
              <a:avLst/>
              <a:gdLst/>
              <a:ahLst/>
              <a:cxnLst/>
              <a:rect l="l" t="t" r="r" b="b"/>
              <a:pathLst>
                <a:path w="4718" h="2859" extrusionOk="0">
                  <a:moveTo>
                    <a:pt x="3250" y="1"/>
                  </a:moveTo>
                  <a:cubicBezTo>
                    <a:pt x="3223" y="1"/>
                    <a:pt x="3195" y="1"/>
                    <a:pt x="3167" y="3"/>
                  </a:cubicBezTo>
                  <a:cubicBezTo>
                    <a:pt x="2865" y="3"/>
                    <a:pt x="2525" y="41"/>
                    <a:pt x="2222" y="154"/>
                  </a:cubicBezTo>
                  <a:cubicBezTo>
                    <a:pt x="1957" y="268"/>
                    <a:pt x="1731" y="495"/>
                    <a:pt x="1579" y="721"/>
                  </a:cubicBezTo>
                  <a:lnTo>
                    <a:pt x="29" y="2612"/>
                  </a:lnTo>
                  <a:cubicBezTo>
                    <a:pt x="0" y="2670"/>
                    <a:pt x="38" y="2750"/>
                    <a:pt x="91" y="2750"/>
                  </a:cubicBezTo>
                  <a:cubicBezTo>
                    <a:pt x="108" y="2750"/>
                    <a:pt x="125" y="2743"/>
                    <a:pt x="143" y="2725"/>
                  </a:cubicBezTo>
                  <a:lnTo>
                    <a:pt x="143" y="2687"/>
                  </a:lnTo>
                  <a:lnTo>
                    <a:pt x="1352" y="1213"/>
                  </a:lnTo>
                  <a:cubicBezTo>
                    <a:pt x="1542" y="986"/>
                    <a:pt x="1693" y="759"/>
                    <a:pt x="1920" y="532"/>
                  </a:cubicBezTo>
                  <a:cubicBezTo>
                    <a:pt x="2146" y="306"/>
                    <a:pt x="2411" y="192"/>
                    <a:pt x="2714" y="192"/>
                  </a:cubicBezTo>
                  <a:cubicBezTo>
                    <a:pt x="2860" y="168"/>
                    <a:pt x="3007" y="154"/>
                    <a:pt x="3149" y="154"/>
                  </a:cubicBezTo>
                  <a:cubicBezTo>
                    <a:pt x="3668" y="154"/>
                    <a:pt x="4132" y="339"/>
                    <a:pt x="4339" y="873"/>
                  </a:cubicBezTo>
                  <a:cubicBezTo>
                    <a:pt x="4566" y="1478"/>
                    <a:pt x="4566" y="2158"/>
                    <a:pt x="4301" y="2763"/>
                  </a:cubicBezTo>
                  <a:cubicBezTo>
                    <a:pt x="4278" y="2811"/>
                    <a:pt x="4314" y="2859"/>
                    <a:pt x="4354" y="2859"/>
                  </a:cubicBezTo>
                  <a:cubicBezTo>
                    <a:pt x="4377" y="2859"/>
                    <a:pt x="4401" y="2843"/>
                    <a:pt x="4415" y="2801"/>
                  </a:cubicBezTo>
                  <a:cubicBezTo>
                    <a:pt x="4680" y="2196"/>
                    <a:pt x="4717" y="1515"/>
                    <a:pt x="4528" y="873"/>
                  </a:cubicBezTo>
                  <a:cubicBezTo>
                    <a:pt x="4312" y="368"/>
                    <a:pt x="3820" y="1"/>
                    <a:pt x="3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0"/>
            <p:cNvSpPr/>
            <p:nvPr/>
          </p:nvSpPr>
          <p:spPr>
            <a:xfrm>
              <a:off x="4722452" y="2809005"/>
              <a:ext cx="352502" cy="214549"/>
            </a:xfrm>
            <a:custGeom>
              <a:avLst/>
              <a:gdLst/>
              <a:ahLst/>
              <a:cxnLst/>
              <a:rect l="l" t="t" r="r" b="b"/>
              <a:pathLst>
                <a:path w="4916" h="2992" extrusionOk="0">
                  <a:moveTo>
                    <a:pt x="152" y="0"/>
                  </a:moveTo>
                  <a:cubicBezTo>
                    <a:pt x="38" y="0"/>
                    <a:pt x="0" y="114"/>
                    <a:pt x="114" y="152"/>
                  </a:cubicBezTo>
                  <a:lnTo>
                    <a:pt x="76" y="152"/>
                  </a:lnTo>
                  <a:cubicBezTo>
                    <a:pt x="870" y="227"/>
                    <a:pt x="1664" y="303"/>
                    <a:pt x="2458" y="303"/>
                  </a:cubicBezTo>
                  <a:cubicBezTo>
                    <a:pt x="2874" y="303"/>
                    <a:pt x="3328" y="341"/>
                    <a:pt x="3706" y="416"/>
                  </a:cubicBezTo>
                  <a:cubicBezTo>
                    <a:pt x="4122" y="454"/>
                    <a:pt x="4424" y="681"/>
                    <a:pt x="4651" y="983"/>
                  </a:cubicBezTo>
                  <a:cubicBezTo>
                    <a:pt x="4802" y="1172"/>
                    <a:pt x="4802" y="1437"/>
                    <a:pt x="4651" y="1626"/>
                  </a:cubicBezTo>
                  <a:cubicBezTo>
                    <a:pt x="4500" y="1777"/>
                    <a:pt x="4348" y="1891"/>
                    <a:pt x="4159" y="2004"/>
                  </a:cubicBezTo>
                  <a:cubicBezTo>
                    <a:pt x="3857" y="2231"/>
                    <a:pt x="3554" y="2420"/>
                    <a:pt x="3214" y="2609"/>
                  </a:cubicBezTo>
                  <a:cubicBezTo>
                    <a:pt x="2959" y="2779"/>
                    <a:pt x="2640" y="2864"/>
                    <a:pt x="2321" y="2864"/>
                  </a:cubicBezTo>
                  <a:cubicBezTo>
                    <a:pt x="2215" y="2864"/>
                    <a:pt x="2108" y="2855"/>
                    <a:pt x="2004" y="2836"/>
                  </a:cubicBezTo>
                  <a:cubicBezTo>
                    <a:pt x="1588" y="2722"/>
                    <a:pt x="1210" y="2571"/>
                    <a:pt x="870" y="2307"/>
                  </a:cubicBezTo>
                  <a:cubicBezTo>
                    <a:pt x="860" y="2301"/>
                    <a:pt x="849" y="2299"/>
                    <a:pt x="839" y="2299"/>
                  </a:cubicBezTo>
                  <a:cubicBezTo>
                    <a:pt x="777" y="2299"/>
                    <a:pt x="729" y="2393"/>
                    <a:pt x="794" y="2458"/>
                  </a:cubicBezTo>
                  <a:cubicBezTo>
                    <a:pt x="1279" y="2804"/>
                    <a:pt x="1859" y="2992"/>
                    <a:pt x="2447" y="2992"/>
                  </a:cubicBezTo>
                  <a:cubicBezTo>
                    <a:pt x="2501" y="2992"/>
                    <a:pt x="2555" y="2990"/>
                    <a:pt x="2609" y="2987"/>
                  </a:cubicBezTo>
                  <a:cubicBezTo>
                    <a:pt x="2949" y="2912"/>
                    <a:pt x="3252" y="2760"/>
                    <a:pt x="3554" y="2571"/>
                  </a:cubicBezTo>
                  <a:cubicBezTo>
                    <a:pt x="3857" y="2420"/>
                    <a:pt x="4159" y="2193"/>
                    <a:pt x="4424" y="2004"/>
                  </a:cubicBezTo>
                  <a:cubicBezTo>
                    <a:pt x="4651" y="1853"/>
                    <a:pt x="4915" y="1626"/>
                    <a:pt x="4915" y="1361"/>
                  </a:cubicBezTo>
                  <a:cubicBezTo>
                    <a:pt x="4915" y="1135"/>
                    <a:pt x="4802" y="908"/>
                    <a:pt x="4651" y="756"/>
                  </a:cubicBezTo>
                  <a:cubicBezTo>
                    <a:pt x="4197" y="227"/>
                    <a:pt x="3517" y="227"/>
                    <a:pt x="2912" y="189"/>
                  </a:cubicBezTo>
                  <a:cubicBezTo>
                    <a:pt x="1966" y="114"/>
                    <a:pt x="1059" y="152"/>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0"/>
            <p:cNvSpPr/>
            <p:nvPr/>
          </p:nvSpPr>
          <p:spPr>
            <a:xfrm>
              <a:off x="4112448" y="3220743"/>
              <a:ext cx="1409792" cy="1348029"/>
            </a:xfrm>
            <a:custGeom>
              <a:avLst/>
              <a:gdLst/>
              <a:ahLst/>
              <a:cxnLst/>
              <a:rect l="l" t="t" r="r" b="b"/>
              <a:pathLst>
                <a:path w="19661" h="18799" extrusionOk="0">
                  <a:moveTo>
                    <a:pt x="14008" y="0"/>
                  </a:moveTo>
                  <a:cubicBezTo>
                    <a:pt x="13930" y="0"/>
                    <a:pt x="13861" y="14"/>
                    <a:pt x="13801" y="43"/>
                  </a:cubicBezTo>
                  <a:cubicBezTo>
                    <a:pt x="13233" y="308"/>
                    <a:pt x="13120" y="1971"/>
                    <a:pt x="13801" y="2992"/>
                  </a:cubicBezTo>
                  <a:cubicBezTo>
                    <a:pt x="14254" y="3710"/>
                    <a:pt x="15048" y="3937"/>
                    <a:pt x="14973" y="4239"/>
                  </a:cubicBezTo>
                  <a:cubicBezTo>
                    <a:pt x="14897" y="4580"/>
                    <a:pt x="13952" y="4315"/>
                    <a:pt x="13196" y="4882"/>
                  </a:cubicBezTo>
                  <a:cubicBezTo>
                    <a:pt x="12364" y="5525"/>
                    <a:pt x="12704" y="6319"/>
                    <a:pt x="11872" y="7340"/>
                  </a:cubicBezTo>
                  <a:cubicBezTo>
                    <a:pt x="11041" y="8360"/>
                    <a:pt x="10549" y="7831"/>
                    <a:pt x="9642" y="8776"/>
                  </a:cubicBezTo>
                  <a:cubicBezTo>
                    <a:pt x="8583" y="9911"/>
                    <a:pt x="8923" y="11120"/>
                    <a:pt x="7751" y="11801"/>
                  </a:cubicBezTo>
                  <a:cubicBezTo>
                    <a:pt x="7411" y="11914"/>
                    <a:pt x="7109" y="12066"/>
                    <a:pt x="6806" y="12255"/>
                  </a:cubicBezTo>
                  <a:cubicBezTo>
                    <a:pt x="6277" y="12557"/>
                    <a:pt x="5823" y="12973"/>
                    <a:pt x="5483" y="13427"/>
                  </a:cubicBezTo>
                  <a:cubicBezTo>
                    <a:pt x="4084" y="15052"/>
                    <a:pt x="1" y="15809"/>
                    <a:pt x="1" y="16943"/>
                  </a:cubicBezTo>
                  <a:cubicBezTo>
                    <a:pt x="1" y="17775"/>
                    <a:pt x="2080" y="18720"/>
                    <a:pt x="4160" y="18795"/>
                  </a:cubicBezTo>
                  <a:cubicBezTo>
                    <a:pt x="4229" y="18798"/>
                    <a:pt x="4297" y="18799"/>
                    <a:pt x="4364" y="18799"/>
                  </a:cubicBezTo>
                  <a:cubicBezTo>
                    <a:pt x="6549" y="18799"/>
                    <a:pt x="7343" y="17603"/>
                    <a:pt x="11305" y="15695"/>
                  </a:cubicBezTo>
                  <a:cubicBezTo>
                    <a:pt x="15502" y="13691"/>
                    <a:pt x="16334" y="14183"/>
                    <a:pt x="17544" y="12708"/>
                  </a:cubicBezTo>
                  <a:cubicBezTo>
                    <a:pt x="19661" y="10024"/>
                    <a:pt x="18640" y="6205"/>
                    <a:pt x="18489" y="5638"/>
                  </a:cubicBezTo>
                  <a:cubicBezTo>
                    <a:pt x="17609" y="2541"/>
                    <a:pt x="15057" y="0"/>
                    <a:pt x="14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4611307" y="3593974"/>
              <a:ext cx="862181" cy="687603"/>
            </a:xfrm>
            <a:custGeom>
              <a:avLst/>
              <a:gdLst/>
              <a:ahLst/>
              <a:cxnLst/>
              <a:rect l="l" t="t" r="r" b="b"/>
              <a:pathLst>
                <a:path w="12024" h="9589" extrusionOk="0">
                  <a:moveTo>
                    <a:pt x="9897" y="0"/>
                  </a:moveTo>
                  <a:cubicBezTo>
                    <a:pt x="8534" y="0"/>
                    <a:pt x="6423" y="1375"/>
                    <a:pt x="5180" y="2929"/>
                  </a:cubicBezTo>
                  <a:cubicBezTo>
                    <a:pt x="4575" y="3647"/>
                    <a:pt x="4689" y="3798"/>
                    <a:pt x="3895" y="5046"/>
                  </a:cubicBezTo>
                  <a:cubicBezTo>
                    <a:pt x="2080" y="7919"/>
                    <a:pt x="0" y="9469"/>
                    <a:pt x="114" y="9583"/>
                  </a:cubicBezTo>
                  <a:cubicBezTo>
                    <a:pt x="117" y="9587"/>
                    <a:pt x="122" y="9588"/>
                    <a:pt x="128" y="9588"/>
                  </a:cubicBezTo>
                  <a:cubicBezTo>
                    <a:pt x="378" y="9588"/>
                    <a:pt x="3215" y="7070"/>
                    <a:pt x="3692" y="7070"/>
                  </a:cubicBezTo>
                  <a:cubicBezTo>
                    <a:pt x="3715" y="7070"/>
                    <a:pt x="3732" y="7076"/>
                    <a:pt x="3743" y="7087"/>
                  </a:cubicBezTo>
                  <a:cubicBezTo>
                    <a:pt x="3895" y="7276"/>
                    <a:pt x="2458" y="8562"/>
                    <a:pt x="2723" y="8902"/>
                  </a:cubicBezTo>
                  <a:cubicBezTo>
                    <a:pt x="2751" y="8935"/>
                    <a:pt x="2807" y="8950"/>
                    <a:pt x="2883" y="8950"/>
                  </a:cubicBezTo>
                  <a:cubicBezTo>
                    <a:pt x="3520" y="8950"/>
                    <a:pt x="5612" y="7886"/>
                    <a:pt x="5747" y="6672"/>
                  </a:cubicBezTo>
                  <a:cubicBezTo>
                    <a:pt x="5747" y="6445"/>
                    <a:pt x="5785" y="6218"/>
                    <a:pt x="5936" y="6067"/>
                  </a:cubicBezTo>
                  <a:cubicBezTo>
                    <a:pt x="6129" y="5831"/>
                    <a:pt x="6467" y="5717"/>
                    <a:pt x="6758" y="5717"/>
                  </a:cubicBezTo>
                  <a:cubicBezTo>
                    <a:pt x="6981" y="5717"/>
                    <a:pt x="7177" y="5784"/>
                    <a:pt x="7259" y="5915"/>
                  </a:cubicBezTo>
                  <a:cubicBezTo>
                    <a:pt x="7600" y="6369"/>
                    <a:pt x="6428" y="7390"/>
                    <a:pt x="6655" y="7730"/>
                  </a:cubicBezTo>
                  <a:cubicBezTo>
                    <a:pt x="6712" y="7823"/>
                    <a:pt x="6866" y="7866"/>
                    <a:pt x="7073" y="7866"/>
                  </a:cubicBezTo>
                  <a:cubicBezTo>
                    <a:pt x="7544" y="7866"/>
                    <a:pt x="8296" y="7644"/>
                    <a:pt x="8847" y="7276"/>
                  </a:cubicBezTo>
                  <a:cubicBezTo>
                    <a:pt x="11305" y="5802"/>
                    <a:pt x="12023" y="1152"/>
                    <a:pt x="10662" y="207"/>
                  </a:cubicBezTo>
                  <a:cubicBezTo>
                    <a:pt x="10453" y="65"/>
                    <a:pt x="10193" y="0"/>
                    <a:pt x="9897"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3806119" y="3408111"/>
              <a:ext cx="116664" cy="208812"/>
            </a:xfrm>
            <a:custGeom>
              <a:avLst/>
              <a:gdLst/>
              <a:ahLst/>
              <a:cxnLst/>
              <a:rect l="l" t="t" r="r" b="b"/>
              <a:pathLst>
                <a:path w="1627" h="2912" extrusionOk="0">
                  <a:moveTo>
                    <a:pt x="681" y="1"/>
                  </a:moveTo>
                  <a:cubicBezTo>
                    <a:pt x="681" y="228"/>
                    <a:pt x="643" y="417"/>
                    <a:pt x="605" y="643"/>
                  </a:cubicBezTo>
                  <a:cubicBezTo>
                    <a:pt x="568" y="870"/>
                    <a:pt x="492" y="1059"/>
                    <a:pt x="341" y="1248"/>
                  </a:cubicBezTo>
                  <a:cubicBezTo>
                    <a:pt x="227" y="1324"/>
                    <a:pt x="114" y="1400"/>
                    <a:pt x="1" y="1475"/>
                  </a:cubicBezTo>
                  <a:cubicBezTo>
                    <a:pt x="190" y="1475"/>
                    <a:pt x="379" y="1551"/>
                    <a:pt x="530" y="1702"/>
                  </a:cubicBezTo>
                  <a:cubicBezTo>
                    <a:pt x="643" y="1816"/>
                    <a:pt x="757" y="2005"/>
                    <a:pt x="757" y="2194"/>
                  </a:cubicBezTo>
                  <a:cubicBezTo>
                    <a:pt x="832" y="2420"/>
                    <a:pt x="870" y="2685"/>
                    <a:pt x="908" y="2912"/>
                  </a:cubicBezTo>
                  <a:cubicBezTo>
                    <a:pt x="946" y="2912"/>
                    <a:pt x="946" y="2534"/>
                    <a:pt x="984" y="2005"/>
                  </a:cubicBezTo>
                  <a:cubicBezTo>
                    <a:pt x="1021" y="1853"/>
                    <a:pt x="1059" y="1702"/>
                    <a:pt x="1135" y="1589"/>
                  </a:cubicBezTo>
                  <a:cubicBezTo>
                    <a:pt x="1248" y="1400"/>
                    <a:pt x="1437" y="1286"/>
                    <a:pt x="1626" y="1248"/>
                  </a:cubicBezTo>
                  <a:cubicBezTo>
                    <a:pt x="1437" y="1211"/>
                    <a:pt x="1248" y="1135"/>
                    <a:pt x="1097" y="1022"/>
                  </a:cubicBezTo>
                  <a:cubicBezTo>
                    <a:pt x="832" y="719"/>
                    <a:pt x="681" y="379"/>
                    <a:pt x="6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5223965" y="3538258"/>
              <a:ext cx="116664" cy="208812"/>
            </a:xfrm>
            <a:custGeom>
              <a:avLst/>
              <a:gdLst/>
              <a:ahLst/>
              <a:cxnLst/>
              <a:rect l="l" t="t" r="r" b="b"/>
              <a:pathLst>
                <a:path w="1627" h="2912" extrusionOk="0">
                  <a:moveTo>
                    <a:pt x="644" y="1"/>
                  </a:moveTo>
                  <a:lnTo>
                    <a:pt x="644" y="1"/>
                  </a:lnTo>
                  <a:cubicBezTo>
                    <a:pt x="647" y="30"/>
                    <a:pt x="651" y="59"/>
                    <a:pt x="656" y="89"/>
                  </a:cubicBezTo>
                  <a:lnTo>
                    <a:pt x="656" y="89"/>
                  </a:lnTo>
                  <a:cubicBezTo>
                    <a:pt x="653" y="59"/>
                    <a:pt x="649" y="29"/>
                    <a:pt x="644" y="1"/>
                  </a:cubicBezTo>
                  <a:close/>
                  <a:moveTo>
                    <a:pt x="656" y="89"/>
                  </a:moveTo>
                  <a:cubicBezTo>
                    <a:pt x="670" y="258"/>
                    <a:pt x="638" y="445"/>
                    <a:pt x="606" y="605"/>
                  </a:cubicBezTo>
                  <a:cubicBezTo>
                    <a:pt x="568" y="832"/>
                    <a:pt x="492" y="1021"/>
                    <a:pt x="341" y="1210"/>
                  </a:cubicBezTo>
                  <a:cubicBezTo>
                    <a:pt x="228" y="1324"/>
                    <a:pt x="114" y="1399"/>
                    <a:pt x="1" y="1437"/>
                  </a:cubicBezTo>
                  <a:cubicBezTo>
                    <a:pt x="190" y="1437"/>
                    <a:pt x="379" y="1513"/>
                    <a:pt x="530" y="1664"/>
                  </a:cubicBezTo>
                  <a:cubicBezTo>
                    <a:pt x="644" y="1815"/>
                    <a:pt x="719" y="2004"/>
                    <a:pt x="757" y="2193"/>
                  </a:cubicBezTo>
                  <a:cubicBezTo>
                    <a:pt x="795" y="2420"/>
                    <a:pt x="870" y="2647"/>
                    <a:pt x="870" y="2912"/>
                  </a:cubicBezTo>
                  <a:cubicBezTo>
                    <a:pt x="908" y="2912"/>
                    <a:pt x="908" y="2496"/>
                    <a:pt x="984" y="1967"/>
                  </a:cubicBezTo>
                  <a:cubicBezTo>
                    <a:pt x="1022" y="1815"/>
                    <a:pt x="1060" y="1664"/>
                    <a:pt x="1135" y="1551"/>
                  </a:cubicBezTo>
                  <a:cubicBezTo>
                    <a:pt x="1249" y="1399"/>
                    <a:pt x="1438" y="1248"/>
                    <a:pt x="1627" y="1210"/>
                  </a:cubicBezTo>
                  <a:cubicBezTo>
                    <a:pt x="1438" y="1173"/>
                    <a:pt x="1249" y="1097"/>
                    <a:pt x="1097" y="984"/>
                  </a:cubicBezTo>
                  <a:cubicBezTo>
                    <a:pt x="855" y="742"/>
                    <a:pt x="708" y="405"/>
                    <a:pt x="656" y="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60"/>
          <p:cNvGrpSpPr/>
          <p:nvPr/>
        </p:nvGrpSpPr>
        <p:grpSpPr>
          <a:xfrm>
            <a:off x="6163659" y="2661586"/>
            <a:ext cx="1512255" cy="1832093"/>
            <a:chOff x="4050725" y="1147550"/>
            <a:chExt cx="2351143" cy="2848403"/>
          </a:xfrm>
        </p:grpSpPr>
        <p:sp>
          <p:nvSpPr>
            <p:cNvPr id="2418" name="Google Shape;2418;p60"/>
            <p:cNvSpPr/>
            <p:nvPr/>
          </p:nvSpPr>
          <p:spPr>
            <a:xfrm>
              <a:off x="4050725" y="1206699"/>
              <a:ext cx="2176596" cy="2548634"/>
            </a:xfrm>
            <a:custGeom>
              <a:avLst/>
              <a:gdLst/>
              <a:ahLst/>
              <a:cxnLst/>
              <a:rect l="l" t="t" r="r" b="b"/>
              <a:pathLst>
                <a:path w="24765" h="28998" extrusionOk="0">
                  <a:moveTo>
                    <a:pt x="15141" y="1"/>
                  </a:moveTo>
                  <a:cubicBezTo>
                    <a:pt x="13596" y="1"/>
                    <a:pt x="11732" y="610"/>
                    <a:pt x="8697" y="1603"/>
                  </a:cubicBezTo>
                  <a:cubicBezTo>
                    <a:pt x="5067" y="2775"/>
                    <a:pt x="3366" y="3833"/>
                    <a:pt x="2534" y="4438"/>
                  </a:cubicBezTo>
                  <a:cubicBezTo>
                    <a:pt x="1778" y="4968"/>
                    <a:pt x="1060" y="5535"/>
                    <a:pt x="379" y="6177"/>
                  </a:cubicBezTo>
                  <a:cubicBezTo>
                    <a:pt x="1" y="8862"/>
                    <a:pt x="568" y="10450"/>
                    <a:pt x="1173" y="11433"/>
                  </a:cubicBezTo>
                  <a:cubicBezTo>
                    <a:pt x="1740" y="12151"/>
                    <a:pt x="2194" y="12983"/>
                    <a:pt x="2458" y="13852"/>
                  </a:cubicBezTo>
                  <a:cubicBezTo>
                    <a:pt x="2761" y="14797"/>
                    <a:pt x="2610" y="15213"/>
                    <a:pt x="2647" y="16499"/>
                  </a:cubicBezTo>
                  <a:cubicBezTo>
                    <a:pt x="2761" y="19259"/>
                    <a:pt x="3517" y="19486"/>
                    <a:pt x="3404" y="21792"/>
                  </a:cubicBezTo>
                  <a:cubicBezTo>
                    <a:pt x="3366" y="23191"/>
                    <a:pt x="3063" y="23228"/>
                    <a:pt x="3063" y="24514"/>
                  </a:cubicBezTo>
                  <a:cubicBezTo>
                    <a:pt x="3026" y="25951"/>
                    <a:pt x="3328" y="27350"/>
                    <a:pt x="3933" y="28673"/>
                  </a:cubicBezTo>
                  <a:cubicBezTo>
                    <a:pt x="4462" y="28824"/>
                    <a:pt x="5067" y="28937"/>
                    <a:pt x="5634" y="28975"/>
                  </a:cubicBezTo>
                  <a:cubicBezTo>
                    <a:pt x="5864" y="28990"/>
                    <a:pt x="6093" y="28998"/>
                    <a:pt x="6320" y="28998"/>
                  </a:cubicBezTo>
                  <a:cubicBezTo>
                    <a:pt x="7250" y="28998"/>
                    <a:pt x="8156" y="28871"/>
                    <a:pt x="9037" y="28597"/>
                  </a:cubicBezTo>
                  <a:cubicBezTo>
                    <a:pt x="9964" y="28343"/>
                    <a:pt x="10802" y="28266"/>
                    <a:pt x="11610" y="28266"/>
                  </a:cubicBezTo>
                  <a:cubicBezTo>
                    <a:pt x="12845" y="28266"/>
                    <a:pt x="14010" y="28446"/>
                    <a:pt x="15313" y="28446"/>
                  </a:cubicBezTo>
                  <a:cubicBezTo>
                    <a:pt x="17468" y="28408"/>
                    <a:pt x="20568" y="27879"/>
                    <a:pt x="24614" y="25535"/>
                  </a:cubicBezTo>
                  <a:cubicBezTo>
                    <a:pt x="24651" y="25194"/>
                    <a:pt x="24689" y="24854"/>
                    <a:pt x="24689" y="24552"/>
                  </a:cubicBezTo>
                  <a:cubicBezTo>
                    <a:pt x="24765" y="22586"/>
                    <a:pt x="24122" y="21527"/>
                    <a:pt x="23858" y="19939"/>
                  </a:cubicBezTo>
                  <a:cubicBezTo>
                    <a:pt x="23631" y="18427"/>
                    <a:pt x="24047" y="18578"/>
                    <a:pt x="23933" y="16574"/>
                  </a:cubicBezTo>
                  <a:cubicBezTo>
                    <a:pt x="23782" y="14608"/>
                    <a:pt x="23404" y="14306"/>
                    <a:pt x="22685" y="10865"/>
                  </a:cubicBezTo>
                  <a:cubicBezTo>
                    <a:pt x="22232" y="8597"/>
                    <a:pt x="22345" y="8484"/>
                    <a:pt x="21967" y="7085"/>
                  </a:cubicBezTo>
                  <a:cubicBezTo>
                    <a:pt x="21551" y="5572"/>
                    <a:pt x="20984" y="4098"/>
                    <a:pt x="20228" y="2699"/>
                  </a:cubicBezTo>
                  <a:cubicBezTo>
                    <a:pt x="19245" y="1527"/>
                    <a:pt x="17922" y="620"/>
                    <a:pt x="16447" y="166"/>
                  </a:cubicBezTo>
                  <a:cubicBezTo>
                    <a:pt x="16025" y="54"/>
                    <a:pt x="15597" y="1"/>
                    <a:pt x="151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4280028" y="2098511"/>
              <a:ext cx="430397" cy="317810"/>
            </a:xfrm>
            <a:custGeom>
              <a:avLst/>
              <a:gdLst/>
              <a:ahLst/>
              <a:cxnLst/>
              <a:rect l="l" t="t" r="r" b="b"/>
              <a:pathLst>
                <a:path w="4897" h="3616" extrusionOk="0">
                  <a:moveTo>
                    <a:pt x="1513" y="0"/>
                  </a:moveTo>
                  <a:cubicBezTo>
                    <a:pt x="606" y="38"/>
                    <a:pt x="227" y="1399"/>
                    <a:pt x="152" y="1701"/>
                  </a:cubicBezTo>
                  <a:cubicBezTo>
                    <a:pt x="1" y="2193"/>
                    <a:pt x="76" y="2344"/>
                    <a:pt x="152" y="2420"/>
                  </a:cubicBezTo>
                  <a:cubicBezTo>
                    <a:pt x="303" y="2609"/>
                    <a:pt x="606" y="2458"/>
                    <a:pt x="719" y="2647"/>
                  </a:cubicBezTo>
                  <a:cubicBezTo>
                    <a:pt x="832" y="2874"/>
                    <a:pt x="530" y="3100"/>
                    <a:pt x="643" y="3214"/>
                  </a:cubicBezTo>
                  <a:cubicBezTo>
                    <a:pt x="650" y="3219"/>
                    <a:pt x="659" y="3221"/>
                    <a:pt x="668" y="3221"/>
                  </a:cubicBezTo>
                  <a:cubicBezTo>
                    <a:pt x="800" y="3221"/>
                    <a:pt x="1145" y="2758"/>
                    <a:pt x="1648" y="2758"/>
                  </a:cubicBezTo>
                  <a:cubicBezTo>
                    <a:pt x="1666" y="2758"/>
                    <a:pt x="1684" y="2759"/>
                    <a:pt x="1702" y="2760"/>
                  </a:cubicBezTo>
                  <a:cubicBezTo>
                    <a:pt x="1967" y="2836"/>
                    <a:pt x="2193" y="2949"/>
                    <a:pt x="2383" y="3138"/>
                  </a:cubicBezTo>
                  <a:cubicBezTo>
                    <a:pt x="2685" y="3365"/>
                    <a:pt x="2685" y="3516"/>
                    <a:pt x="2836" y="3592"/>
                  </a:cubicBezTo>
                  <a:cubicBezTo>
                    <a:pt x="2877" y="3608"/>
                    <a:pt x="2923" y="3616"/>
                    <a:pt x="2972" y="3616"/>
                  </a:cubicBezTo>
                  <a:cubicBezTo>
                    <a:pt x="3612" y="3616"/>
                    <a:pt x="4897" y="2333"/>
                    <a:pt x="4651" y="1701"/>
                  </a:cubicBezTo>
                  <a:cubicBezTo>
                    <a:pt x="4462" y="1248"/>
                    <a:pt x="3555" y="1437"/>
                    <a:pt x="2836" y="643"/>
                  </a:cubicBezTo>
                  <a:cubicBezTo>
                    <a:pt x="2723" y="529"/>
                    <a:pt x="2572" y="378"/>
                    <a:pt x="2420" y="265"/>
                  </a:cubicBezTo>
                  <a:cubicBezTo>
                    <a:pt x="2156" y="76"/>
                    <a:pt x="1815" y="0"/>
                    <a:pt x="1513"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4486040" y="1543579"/>
              <a:ext cx="1611727" cy="2090991"/>
            </a:xfrm>
            <a:custGeom>
              <a:avLst/>
              <a:gdLst/>
              <a:ahLst/>
              <a:cxnLst/>
              <a:rect l="l" t="t" r="r" b="b"/>
              <a:pathLst>
                <a:path w="18338" h="23791" extrusionOk="0">
                  <a:moveTo>
                    <a:pt x="13538" y="1"/>
                  </a:moveTo>
                  <a:cubicBezTo>
                    <a:pt x="13081" y="1"/>
                    <a:pt x="12550" y="331"/>
                    <a:pt x="11570" y="1059"/>
                  </a:cubicBezTo>
                  <a:cubicBezTo>
                    <a:pt x="8470" y="3327"/>
                    <a:pt x="8848" y="3857"/>
                    <a:pt x="7676" y="4348"/>
                  </a:cubicBezTo>
                  <a:cubicBezTo>
                    <a:pt x="7085" y="4619"/>
                    <a:pt x="6526" y="4705"/>
                    <a:pt x="5977" y="4705"/>
                  </a:cubicBezTo>
                  <a:cubicBezTo>
                    <a:pt x="5055" y="4705"/>
                    <a:pt x="4160" y="4464"/>
                    <a:pt x="3189" y="4464"/>
                  </a:cubicBezTo>
                  <a:cubicBezTo>
                    <a:pt x="2483" y="4464"/>
                    <a:pt x="1736" y="4591"/>
                    <a:pt x="908" y="5029"/>
                  </a:cubicBezTo>
                  <a:cubicBezTo>
                    <a:pt x="643" y="5180"/>
                    <a:pt x="1" y="5520"/>
                    <a:pt x="76" y="5823"/>
                  </a:cubicBezTo>
                  <a:cubicBezTo>
                    <a:pt x="228" y="6654"/>
                    <a:pt x="5823" y="6087"/>
                    <a:pt x="5974" y="6843"/>
                  </a:cubicBezTo>
                  <a:cubicBezTo>
                    <a:pt x="6012" y="7259"/>
                    <a:pt x="4575" y="7675"/>
                    <a:pt x="4651" y="8091"/>
                  </a:cubicBezTo>
                  <a:cubicBezTo>
                    <a:pt x="4764" y="8583"/>
                    <a:pt x="6957" y="8242"/>
                    <a:pt x="7222" y="8885"/>
                  </a:cubicBezTo>
                  <a:cubicBezTo>
                    <a:pt x="7524" y="9679"/>
                    <a:pt x="4122" y="10700"/>
                    <a:pt x="3441" y="13346"/>
                  </a:cubicBezTo>
                  <a:cubicBezTo>
                    <a:pt x="3025" y="14972"/>
                    <a:pt x="4575" y="15690"/>
                    <a:pt x="4122" y="17505"/>
                  </a:cubicBezTo>
                  <a:cubicBezTo>
                    <a:pt x="3744" y="18942"/>
                    <a:pt x="2572" y="19698"/>
                    <a:pt x="2836" y="20038"/>
                  </a:cubicBezTo>
                  <a:cubicBezTo>
                    <a:pt x="2874" y="20087"/>
                    <a:pt x="2936" y="20107"/>
                    <a:pt x="3017" y="20107"/>
                  </a:cubicBezTo>
                  <a:cubicBezTo>
                    <a:pt x="3406" y="20107"/>
                    <a:pt x="4221" y="19637"/>
                    <a:pt x="4745" y="19637"/>
                  </a:cubicBezTo>
                  <a:cubicBezTo>
                    <a:pt x="4873" y="19637"/>
                    <a:pt x="4984" y="19666"/>
                    <a:pt x="5067" y="19736"/>
                  </a:cubicBezTo>
                  <a:cubicBezTo>
                    <a:pt x="5710" y="20341"/>
                    <a:pt x="3933" y="23063"/>
                    <a:pt x="4386" y="23441"/>
                  </a:cubicBezTo>
                  <a:cubicBezTo>
                    <a:pt x="4424" y="23470"/>
                    <a:pt x="4467" y="23483"/>
                    <a:pt x="4516" y="23483"/>
                  </a:cubicBezTo>
                  <a:cubicBezTo>
                    <a:pt x="5098" y="23483"/>
                    <a:pt x="6448" y="21542"/>
                    <a:pt x="8507" y="21437"/>
                  </a:cubicBezTo>
                  <a:cubicBezTo>
                    <a:pt x="8560" y="21435"/>
                    <a:pt x="8612" y="21434"/>
                    <a:pt x="8663" y="21434"/>
                  </a:cubicBezTo>
                  <a:cubicBezTo>
                    <a:pt x="10958" y="21434"/>
                    <a:pt x="11894" y="23791"/>
                    <a:pt x="14085" y="23791"/>
                  </a:cubicBezTo>
                  <a:cubicBezTo>
                    <a:pt x="14165" y="23791"/>
                    <a:pt x="14246" y="23788"/>
                    <a:pt x="14330" y="23781"/>
                  </a:cubicBezTo>
                  <a:cubicBezTo>
                    <a:pt x="15880" y="23706"/>
                    <a:pt x="17619" y="22685"/>
                    <a:pt x="17922" y="21361"/>
                  </a:cubicBezTo>
                  <a:cubicBezTo>
                    <a:pt x="18337" y="19660"/>
                    <a:pt x="16069" y="19131"/>
                    <a:pt x="15124" y="16144"/>
                  </a:cubicBezTo>
                  <a:cubicBezTo>
                    <a:pt x="14027" y="12666"/>
                    <a:pt x="16409" y="11229"/>
                    <a:pt x="14973" y="8091"/>
                  </a:cubicBezTo>
                  <a:cubicBezTo>
                    <a:pt x="14594" y="7259"/>
                    <a:pt x="13914" y="6163"/>
                    <a:pt x="14254" y="4953"/>
                  </a:cubicBezTo>
                  <a:cubicBezTo>
                    <a:pt x="14481" y="4197"/>
                    <a:pt x="14935" y="4121"/>
                    <a:pt x="15162" y="3327"/>
                  </a:cubicBezTo>
                  <a:cubicBezTo>
                    <a:pt x="15502" y="2042"/>
                    <a:pt x="14821" y="341"/>
                    <a:pt x="13801" y="38"/>
                  </a:cubicBezTo>
                  <a:cubicBezTo>
                    <a:pt x="13714" y="13"/>
                    <a:pt x="13628" y="1"/>
                    <a:pt x="13538"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4379694" y="1149747"/>
              <a:ext cx="1369150" cy="915814"/>
            </a:xfrm>
            <a:custGeom>
              <a:avLst/>
              <a:gdLst/>
              <a:ahLst/>
              <a:cxnLst/>
              <a:rect l="l" t="t" r="r" b="b"/>
              <a:pathLst>
                <a:path w="15578" h="10420" extrusionOk="0">
                  <a:moveTo>
                    <a:pt x="8317" y="0"/>
                  </a:moveTo>
                  <a:cubicBezTo>
                    <a:pt x="7637" y="0"/>
                    <a:pt x="7095" y="56"/>
                    <a:pt x="6655" y="133"/>
                  </a:cubicBezTo>
                  <a:cubicBezTo>
                    <a:pt x="5861" y="323"/>
                    <a:pt x="5067" y="474"/>
                    <a:pt x="4273" y="587"/>
                  </a:cubicBezTo>
                  <a:cubicBezTo>
                    <a:pt x="3328" y="625"/>
                    <a:pt x="2383" y="814"/>
                    <a:pt x="1513" y="1116"/>
                  </a:cubicBezTo>
                  <a:cubicBezTo>
                    <a:pt x="1211" y="1230"/>
                    <a:pt x="908" y="1381"/>
                    <a:pt x="644" y="1532"/>
                  </a:cubicBezTo>
                  <a:cubicBezTo>
                    <a:pt x="1" y="3876"/>
                    <a:pt x="76" y="6372"/>
                    <a:pt x="908" y="8678"/>
                  </a:cubicBezTo>
                  <a:cubicBezTo>
                    <a:pt x="1022" y="9056"/>
                    <a:pt x="1173" y="9396"/>
                    <a:pt x="1362" y="9737"/>
                  </a:cubicBezTo>
                  <a:cubicBezTo>
                    <a:pt x="1589" y="10001"/>
                    <a:pt x="1853" y="10228"/>
                    <a:pt x="2194" y="10341"/>
                  </a:cubicBezTo>
                  <a:cubicBezTo>
                    <a:pt x="2358" y="10396"/>
                    <a:pt x="2526" y="10420"/>
                    <a:pt x="2694" y="10420"/>
                  </a:cubicBezTo>
                  <a:cubicBezTo>
                    <a:pt x="3568" y="10420"/>
                    <a:pt x="4429" y="9782"/>
                    <a:pt x="4651" y="9623"/>
                  </a:cubicBezTo>
                  <a:cubicBezTo>
                    <a:pt x="5480" y="9031"/>
                    <a:pt x="7326" y="8509"/>
                    <a:pt x="11351" y="8509"/>
                  </a:cubicBezTo>
                  <a:cubicBezTo>
                    <a:pt x="12469" y="8509"/>
                    <a:pt x="13757" y="8550"/>
                    <a:pt x="15237" y="8640"/>
                  </a:cubicBezTo>
                  <a:cubicBezTo>
                    <a:pt x="15578" y="7695"/>
                    <a:pt x="15578" y="6674"/>
                    <a:pt x="15313" y="5729"/>
                  </a:cubicBezTo>
                  <a:cubicBezTo>
                    <a:pt x="15086" y="5275"/>
                    <a:pt x="14897" y="4822"/>
                    <a:pt x="14746" y="4330"/>
                  </a:cubicBezTo>
                  <a:cubicBezTo>
                    <a:pt x="14557" y="3650"/>
                    <a:pt x="14519" y="2931"/>
                    <a:pt x="14595" y="2251"/>
                  </a:cubicBezTo>
                  <a:cubicBezTo>
                    <a:pt x="14708" y="1910"/>
                    <a:pt x="14670" y="1570"/>
                    <a:pt x="14519" y="1230"/>
                  </a:cubicBezTo>
                  <a:cubicBezTo>
                    <a:pt x="14406" y="1041"/>
                    <a:pt x="14254" y="927"/>
                    <a:pt x="14028" y="852"/>
                  </a:cubicBezTo>
                  <a:cubicBezTo>
                    <a:pt x="11441" y="205"/>
                    <a:pt x="9624" y="0"/>
                    <a:pt x="8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4738634" y="1193780"/>
              <a:ext cx="860707" cy="699253"/>
            </a:xfrm>
            <a:custGeom>
              <a:avLst/>
              <a:gdLst/>
              <a:ahLst/>
              <a:cxnLst/>
              <a:rect l="l" t="t" r="r" b="b"/>
              <a:pathLst>
                <a:path w="9793" h="7956" extrusionOk="0">
                  <a:moveTo>
                    <a:pt x="5496" y="0"/>
                  </a:moveTo>
                  <a:cubicBezTo>
                    <a:pt x="4738" y="0"/>
                    <a:pt x="3889" y="134"/>
                    <a:pt x="3100" y="464"/>
                  </a:cubicBezTo>
                  <a:cubicBezTo>
                    <a:pt x="1134" y="1296"/>
                    <a:pt x="0" y="3149"/>
                    <a:pt x="189" y="3375"/>
                  </a:cubicBezTo>
                  <a:cubicBezTo>
                    <a:pt x="205" y="3395"/>
                    <a:pt x="231" y="3403"/>
                    <a:pt x="264" y="3403"/>
                  </a:cubicBezTo>
                  <a:cubicBezTo>
                    <a:pt x="561" y="3403"/>
                    <a:pt x="1491" y="2730"/>
                    <a:pt x="2105" y="2730"/>
                  </a:cubicBezTo>
                  <a:cubicBezTo>
                    <a:pt x="2242" y="2730"/>
                    <a:pt x="2363" y="2764"/>
                    <a:pt x="2458" y="2846"/>
                  </a:cubicBezTo>
                  <a:cubicBezTo>
                    <a:pt x="2760" y="3073"/>
                    <a:pt x="2647" y="3602"/>
                    <a:pt x="2647" y="3791"/>
                  </a:cubicBezTo>
                  <a:cubicBezTo>
                    <a:pt x="2495" y="5001"/>
                    <a:pt x="1248" y="5644"/>
                    <a:pt x="1399" y="5946"/>
                  </a:cubicBezTo>
                  <a:cubicBezTo>
                    <a:pt x="1449" y="6060"/>
                    <a:pt x="1605" y="6085"/>
                    <a:pt x="1806" y="6085"/>
                  </a:cubicBezTo>
                  <a:cubicBezTo>
                    <a:pt x="1968" y="6085"/>
                    <a:pt x="2159" y="6069"/>
                    <a:pt x="2349" y="6069"/>
                  </a:cubicBezTo>
                  <a:cubicBezTo>
                    <a:pt x="2635" y="6069"/>
                    <a:pt x="2919" y="6105"/>
                    <a:pt x="3100" y="6287"/>
                  </a:cubicBezTo>
                  <a:cubicBezTo>
                    <a:pt x="3554" y="6740"/>
                    <a:pt x="3025" y="7534"/>
                    <a:pt x="3327" y="7837"/>
                  </a:cubicBezTo>
                  <a:cubicBezTo>
                    <a:pt x="3413" y="7917"/>
                    <a:pt x="3545" y="7956"/>
                    <a:pt x="3714" y="7956"/>
                  </a:cubicBezTo>
                  <a:cubicBezTo>
                    <a:pt x="4741" y="7956"/>
                    <a:pt x="7122" y="6533"/>
                    <a:pt x="8582" y="4358"/>
                  </a:cubicBezTo>
                  <a:cubicBezTo>
                    <a:pt x="9187" y="3489"/>
                    <a:pt x="9792" y="2279"/>
                    <a:pt x="9376" y="1863"/>
                  </a:cubicBezTo>
                  <a:cubicBezTo>
                    <a:pt x="9297" y="1776"/>
                    <a:pt x="9171" y="1743"/>
                    <a:pt x="9019" y="1743"/>
                  </a:cubicBezTo>
                  <a:cubicBezTo>
                    <a:pt x="8589" y="1743"/>
                    <a:pt x="7953" y="2002"/>
                    <a:pt x="7588" y="2002"/>
                  </a:cubicBezTo>
                  <a:cubicBezTo>
                    <a:pt x="7469" y="2002"/>
                    <a:pt x="7379" y="1975"/>
                    <a:pt x="7335" y="1901"/>
                  </a:cubicBezTo>
                  <a:cubicBezTo>
                    <a:pt x="7221" y="1674"/>
                    <a:pt x="7940" y="1220"/>
                    <a:pt x="7826" y="805"/>
                  </a:cubicBezTo>
                  <a:cubicBezTo>
                    <a:pt x="7732" y="359"/>
                    <a:pt x="6736" y="0"/>
                    <a:pt x="5496"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4406325" y="1535932"/>
              <a:ext cx="449557" cy="430046"/>
            </a:xfrm>
            <a:custGeom>
              <a:avLst/>
              <a:gdLst/>
              <a:ahLst/>
              <a:cxnLst/>
              <a:rect l="l" t="t" r="r" b="b"/>
              <a:pathLst>
                <a:path w="5115" h="4893" extrusionOk="0">
                  <a:moveTo>
                    <a:pt x="1741" y="1"/>
                  </a:moveTo>
                  <a:cubicBezTo>
                    <a:pt x="1702" y="1"/>
                    <a:pt x="1666" y="5"/>
                    <a:pt x="1626" y="12"/>
                  </a:cubicBezTo>
                  <a:cubicBezTo>
                    <a:pt x="1135" y="163"/>
                    <a:pt x="681" y="617"/>
                    <a:pt x="719" y="957"/>
                  </a:cubicBezTo>
                  <a:cubicBezTo>
                    <a:pt x="719" y="1146"/>
                    <a:pt x="983" y="1184"/>
                    <a:pt x="1210" y="1562"/>
                  </a:cubicBezTo>
                  <a:cubicBezTo>
                    <a:pt x="1324" y="1826"/>
                    <a:pt x="1475" y="2129"/>
                    <a:pt x="1324" y="2205"/>
                  </a:cubicBezTo>
                  <a:cubicBezTo>
                    <a:pt x="1318" y="2209"/>
                    <a:pt x="1311" y="2210"/>
                    <a:pt x="1304" y="2210"/>
                  </a:cubicBezTo>
                  <a:cubicBezTo>
                    <a:pt x="1188" y="2210"/>
                    <a:pt x="936" y="1700"/>
                    <a:pt x="646" y="1700"/>
                  </a:cubicBezTo>
                  <a:cubicBezTo>
                    <a:pt x="620" y="1700"/>
                    <a:pt x="594" y="1704"/>
                    <a:pt x="567" y="1713"/>
                  </a:cubicBezTo>
                  <a:cubicBezTo>
                    <a:pt x="189" y="1826"/>
                    <a:pt x="0" y="3036"/>
                    <a:pt x="567" y="3603"/>
                  </a:cubicBezTo>
                  <a:cubicBezTo>
                    <a:pt x="794" y="3868"/>
                    <a:pt x="1097" y="3906"/>
                    <a:pt x="1361" y="4246"/>
                  </a:cubicBezTo>
                  <a:cubicBezTo>
                    <a:pt x="1626" y="4549"/>
                    <a:pt x="1588" y="4700"/>
                    <a:pt x="1739" y="4813"/>
                  </a:cubicBezTo>
                  <a:cubicBezTo>
                    <a:pt x="1810" y="4868"/>
                    <a:pt x="1902" y="4893"/>
                    <a:pt x="2010" y="4893"/>
                  </a:cubicBezTo>
                  <a:cubicBezTo>
                    <a:pt x="2950" y="4893"/>
                    <a:pt x="5115" y="3019"/>
                    <a:pt x="4878" y="2545"/>
                  </a:cubicBezTo>
                  <a:cubicBezTo>
                    <a:pt x="4840" y="2394"/>
                    <a:pt x="4613" y="2507"/>
                    <a:pt x="4462" y="2318"/>
                  </a:cubicBezTo>
                  <a:cubicBezTo>
                    <a:pt x="4121" y="1978"/>
                    <a:pt x="4499" y="1448"/>
                    <a:pt x="4197" y="957"/>
                  </a:cubicBezTo>
                  <a:cubicBezTo>
                    <a:pt x="4121" y="843"/>
                    <a:pt x="4046" y="806"/>
                    <a:pt x="3252" y="503"/>
                  </a:cubicBezTo>
                  <a:cubicBezTo>
                    <a:pt x="2190" y="97"/>
                    <a:pt x="1928" y="1"/>
                    <a:pt x="1741"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5167270" y="1320955"/>
              <a:ext cx="192831" cy="355603"/>
            </a:xfrm>
            <a:custGeom>
              <a:avLst/>
              <a:gdLst/>
              <a:ahLst/>
              <a:cxnLst/>
              <a:rect l="l" t="t" r="r" b="b"/>
              <a:pathLst>
                <a:path w="2194" h="4046" extrusionOk="0">
                  <a:moveTo>
                    <a:pt x="719" y="0"/>
                  </a:moveTo>
                  <a:cubicBezTo>
                    <a:pt x="908" y="454"/>
                    <a:pt x="870" y="945"/>
                    <a:pt x="605" y="1361"/>
                  </a:cubicBezTo>
                  <a:cubicBezTo>
                    <a:pt x="454" y="1550"/>
                    <a:pt x="227" y="1739"/>
                    <a:pt x="0" y="1815"/>
                  </a:cubicBezTo>
                  <a:cubicBezTo>
                    <a:pt x="114" y="2117"/>
                    <a:pt x="227" y="2382"/>
                    <a:pt x="341" y="2685"/>
                  </a:cubicBezTo>
                  <a:cubicBezTo>
                    <a:pt x="530" y="3138"/>
                    <a:pt x="719" y="3630"/>
                    <a:pt x="870" y="4046"/>
                  </a:cubicBezTo>
                  <a:lnTo>
                    <a:pt x="2193" y="1966"/>
                  </a:lnTo>
                  <a:lnTo>
                    <a:pt x="719" y="0"/>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5167270" y="1440572"/>
              <a:ext cx="73212" cy="116366"/>
            </a:xfrm>
            <a:custGeom>
              <a:avLst/>
              <a:gdLst/>
              <a:ahLst/>
              <a:cxnLst/>
              <a:rect l="l" t="t" r="r" b="b"/>
              <a:pathLst>
                <a:path w="833" h="1324" extrusionOk="0">
                  <a:moveTo>
                    <a:pt x="643" y="0"/>
                  </a:moveTo>
                  <a:lnTo>
                    <a:pt x="643" y="0"/>
                  </a:lnTo>
                  <a:cubicBezTo>
                    <a:pt x="416" y="152"/>
                    <a:pt x="189" y="303"/>
                    <a:pt x="0" y="454"/>
                  </a:cubicBezTo>
                  <a:cubicBezTo>
                    <a:pt x="114" y="756"/>
                    <a:pt x="227" y="1021"/>
                    <a:pt x="341" y="1324"/>
                  </a:cubicBezTo>
                  <a:cubicBezTo>
                    <a:pt x="719" y="1172"/>
                    <a:pt x="832" y="567"/>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5094146" y="1493745"/>
              <a:ext cx="548346" cy="1083332"/>
            </a:xfrm>
            <a:custGeom>
              <a:avLst/>
              <a:gdLst/>
              <a:ahLst/>
              <a:cxnLst/>
              <a:rect l="l" t="t" r="r" b="b"/>
              <a:pathLst>
                <a:path w="6239" h="12326" extrusionOk="0">
                  <a:moveTo>
                    <a:pt x="3025" y="0"/>
                  </a:moveTo>
                  <a:lnTo>
                    <a:pt x="1588" y="870"/>
                  </a:lnTo>
                  <a:cubicBezTo>
                    <a:pt x="1475" y="1021"/>
                    <a:pt x="1" y="2798"/>
                    <a:pt x="681" y="4424"/>
                  </a:cubicBezTo>
                  <a:cubicBezTo>
                    <a:pt x="757" y="4688"/>
                    <a:pt x="908" y="4953"/>
                    <a:pt x="1097" y="5142"/>
                  </a:cubicBezTo>
                  <a:lnTo>
                    <a:pt x="2156" y="7675"/>
                  </a:lnTo>
                  <a:cubicBezTo>
                    <a:pt x="2798" y="9225"/>
                    <a:pt x="3441" y="10813"/>
                    <a:pt x="4084" y="12325"/>
                  </a:cubicBezTo>
                  <a:cubicBezTo>
                    <a:pt x="4802" y="11078"/>
                    <a:pt x="5520" y="9830"/>
                    <a:pt x="6239" y="8545"/>
                  </a:cubicBezTo>
                  <a:cubicBezTo>
                    <a:pt x="5936" y="7184"/>
                    <a:pt x="5634" y="5823"/>
                    <a:pt x="5331" y="4424"/>
                  </a:cubicBezTo>
                  <a:cubicBezTo>
                    <a:pt x="5331" y="3365"/>
                    <a:pt x="5067" y="2344"/>
                    <a:pt x="4575" y="1399"/>
                  </a:cubicBezTo>
                  <a:cubicBezTo>
                    <a:pt x="4311" y="1021"/>
                    <a:pt x="4046" y="681"/>
                    <a:pt x="3706" y="416"/>
                  </a:cubicBezTo>
                  <a:cubicBezTo>
                    <a:pt x="3479" y="265"/>
                    <a:pt x="3290" y="114"/>
                    <a:pt x="3025"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4918016" y="3228238"/>
              <a:ext cx="332400" cy="253914"/>
            </a:xfrm>
            <a:custGeom>
              <a:avLst/>
              <a:gdLst/>
              <a:ahLst/>
              <a:cxnLst/>
              <a:rect l="l" t="t" r="r" b="b"/>
              <a:pathLst>
                <a:path w="3782" h="2889" extrusionOk="0">
                  <a:moveTo>
                    <a:pt x="2798" y="1"/>
                  </a:moveTo>
                  <a:lnTo>
                    <a:pt x="2118" y="76"/>
                  </a:lnTo>
                  <a:cubicBezTo>
                    <a:pt x="1664" y="1626"/>
                    <a:pt x="1248" y="2042"/>
                    <a:pt x="946" y="2118"/>
                  </a:cubicBezTo>
                  <a:cubicBezTo>
                    <a:pt x="757" y="2193"/>
                    <a:pt x="606" y="2383"/>
                    <a:pt x="379" y="2458"/>
                  </a:cubicBezTo>
                  <a:cubicBezTo>
                    <a:pt x="190" y="2534"/>
                    <a:pt x="76" y="2534"/>
                    <a:pt x="39" y="2685"/>
                  </a:cubicBezTo>
                  <a:cubicBezTo>
                    <a:pt x="1" y="2723"/>
                    <a:pt x="1" y="2798"/>
                    <a:pt x="1" y="2874"/>
                  </a:cubicBezTo>
                  <a:cubicBezTo>
                    <a:pt x="102" y="2884"/>
                    <a:pt x="203" y="2889"/>
                    <a:pt x="304" y="2889"/>
                  </a:cubicBezTo>
                  <a:cubicBezTo>
                    <a:pt x="579" y="2889"/>
                    <a:pt x="848" y="2854"/>
                    <a:pt x="1097" y="2798"/>
                  </a:cubicBezTo>
                  <a:cubicBezTo>
                    <a:pt x="1551" y="2647"/>
                    <a:pt x="1551" y="2458"/>
                    <a:pt x="2345" y="2118"/>
                  </a:cubicBezTo>
                  <a:cubicBezTo>
                    <a:pt x="2609" y="2004"/>
                    <a:pt x="2761" y="1967"/>
                    <a:pt x="3252" y="1740"/>
                  </a:cubicBezTo>
                  <a:lnTo>
                    <a:pt x="3366" y="1702"/>
                  </a:lnTo>
                  <a:cubicBezTo>
                    <a:pt x="3668" y="1589"/>
                    <a:pt x="3781" y="1210"/>
                    <a:pt x="3555" y="946"/>
                  </a:cubicBezTo>
                  <a:cubicBezTo>
                    <a:pt x="3517" y="870"/>
                    <a:pt x="3479" y="832"/>
                    <a:pt x="3403" y="795"/>
                  </a:cubicBezTo>
                  <a:cubicBezTo>
                    <a:pt x="3139" y="568"/>
                    <a:pt x="2950" y="303"/>
                    <a:pt x="2798"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4828281" y="2257854"/>
              <a:ext cx="800942" cy="460895"/>
            </a:xfrm>
            <a:custGeom>
              <a:avLst/>
              <a:gdLst/>
              <a:ahLst/>
              <a:cxnLst/>
              <a:rect l="l" t="t" r="r" b="b"/>
              <a:pathLst>
                <a:path w="9113" h="5244" extrusionOk="0">
                  <a:moveTo>
                    <a:pt x="8909" y="0"/>
                  </a:moveTo>
                  <a:cubicBezTo>
                    <a:pt x="6410" y="0"/>
                    <a:pt x="3989" y="680"/>
                    <a:pt x="1853" y="1968"/>
                  </a:cubicBezTo>
                  <a:lnTo>
                    <a:pt x="1853" y="2006"/>
                  </a:lnTo>
                  <a:cubicBezTo>
                    <a:pt x="1324" y="2157"/>
                    <a:pt x="870" y="2497"/>
                    <a:pt x="568" y="2951"/>
                  </a:cubicBezTo>
                  <a:cubicBezTo>
                    <a:pt x="114" y="3707"/>
                    <a:pt x="1" y="4917"/>
                    <a:pt x="492" y="5182"/>
                  </a:cubicBezTo>
                  <a:cubicBezTo>
                    <a:pt x="562" y="5223"/>
                    <a:pt x="645" y="5243"/>
                    <a:pt x="739" y="5243"/>
                  </a:cubicBezTo>
                  <a:cubicBezTo>
                    <a:pt x="1158" y="5243"/>
                    <a:pt x="1789" y="4847"/>
                    <a:pt x="2345" y="4199"/>
                  </a:cubicBezTo>
                  <a:lnTo>
                    <a:pt x="8924" y="3820"/>
                  </a:lnTo>
                  <a:cubicBezTo>
                    <a:pt x="8961" y="2573"/>
                    <a:pt x="9037" y="1287"/>
                    <a:pt x="9113" y="2"/>
                  </a:cubicBezTo>
                  <a:cubicBezTo>
                    <a:pt x="9045" y="1"/>
                    <a:pt x="8977" y="0"/>
                    <a:pt x="8909" y="0"/>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5369942" y="2207757"/>
              <a:ext cx="358943" cy="416159"/>
            </a:xfrm>
            <a:custGeom>
              <a:avLst/>
              <a:gdLst/>
              <a:ahLst/>
              <a:cxnLst/>
              <a:rect l="l" t="t" r="r" b="b"/>
              <a:pathLst>
                <a:path w="4084" h="4735" extrusionOk="0">
                  <a:moveTo>
                    <a:pt x="2113" y="1"/>
                  </a:moveTo>
                  <a:cubicBezTo>
                    <a:pt x="1068" y="1"/>
                    <a:pt x="187" y="960"/>
                    <a:pt x="114" y="2235"/>
                  </a:cubicBezTo>
                  <a:cubicBezTo>
                    <a:pt x="1" y="3521"/>
                    <a:pt x="795" y="4655"/>
                    <a:pt x="1853" y="4731"/>
                  </a:cubicBezTo>
                  <a:cubicBezTo>
                    <a:pt x="1893" y="4733"/>
                    <a:pt x="1932" y="4735"/>
                    <a:pt x="1972" y="4735"/>
                  </a:cubicBezTo>
                  <a:cubicBezTo>
                    <a:pt x="3017" y="4735"/>
                    <a:pt x="3899" y="3777"/>
                    <a:pt x="4008" y="2538"/>
                  </a:cubicBezTo>
                  <a:cubicBezTo>
                    <a:pt x="4084" y="1215"/>
                    <a:pt x="3328" y="80"/>
                    <a:pt x="2231" y="5"/>
                  </a:cubicBezTo>
                  <a:cubicBezTo>
                    <a:pt x="2192" y="2"/>
                    <a:pt x="2152" y="1"/>
                    <a:pt x="2113" y="1"/>
                  </a:cubicBez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0"/>
            <p:cNvSpPr/>
            <p:nvPr/>
          </p:nvSpPr>
          <p:spPr>
            <a:xfrm>
              <a:off x="5340060" y="2407529"/>
              <a:ext cx="388825" cy="831879"/>
            </a:xfrm>
            <a:custGeom>
              <a:avLst/>
              <a:gdLst/>
              <a:ahLst/>
              <a:cxnLst/>
              <a:rect l="l" t="t" r="r" b="b"/>
              <a:pathLst>
                <a:path w="4424" h="9465" extrusionOk="0">
                  <a:moveTo>
                    <a:pt x="189" y="0"/>
                  </a:moveTo>
                  <a:cubicBezTo>
                    <a:pt x="76" y="832"/>
                    <a:pt x="0" y="1664"/>
                    <a:pt x="38" y="2496"/>
                  </a:cubicBezTo>
                  <a:cubicBezTo>
                    <a:pt x="114" y="4235"/>
                    <a:pt x="492" y="5898"/>
                    <a:pt x="1172" y="7486"/>
                  </a:cubicBezTo>
                  <a:cubicBezTo>
                    <a:pt x="1286" y="8015"/>
                    <a:pt x="1550" y="8507"/>
                    <a:pt x="1966" y="8847"/>
                  </a:cubicBezTo>
                  <a:cubicBezTo>
                    <a:pt x="2400" y="9233"/>
                    <a:pt x="3049" y="9465"/>
                    <a:pt x="3541" y="9465"/>
                  </a:cubicBezTo>
                  <a:cubicBezTo>
                    <a:pt x="3821" y="9465"/>
                    <a:pt x="4049" y="9390"/>
                    <a:pt x="4159" y="9225"/>
                  </a:cubicBezTo>
                  <a:cubicBezTo>
                    <a:pt x="4424" y="8885"/>
                    <a:pt x="4159" y="8015"/>
                    <a:pt x="3441" y="7259"/>
                  </a:cubicBezTo>
                  <a:lnTo>
                    <a:pt x="3932" y="719"/>
                  </a:lnTo>
                  <a:lnTo>
                    <a:pt x="189" y="0"/>
                  </a:lnTo>
                  <a:close/>
                </a:path>
              </a:pathLst>
            </a:custGeom>
            <a:solidFill>
              <a:srgbClr val="FC8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0"/>
            <p:cNvSpPr/>
            <p:nvPr/>
          </p:nvSpPr>
          <p:spPr>
            <a:xfrm>
              <a:off x="4868183" y="2490584"/>
              <a:ext cx="319129" cy="810873"/>
            </a:xfrm>
            <a:custGeom>
              <a:avLst/>
              <a:gdLst/>
              <a:ahLst/>
              <a:cxnLst/>
              <a:rect l="l" t="t" r="r" b="b"/>
              <a:pathLst>
                <a:path w="3631" h="9226" extrusionOk="0">
                  <a:moveTo>
                    <a:pt x="757" y="0"/>
                  </a:moveTo>
                  <a:lnTo>
                    <a:pt x="1" y="2571"/>
                  </a:lnTo>
                  <a:cubicBezTo>
                    <a:pt x="227" y="2949"/>
                    <a:pt x="416" y="3327"/>
                    <a:pt x="643" y="3706"/>
                  </a:cubicBezTo>
                  <a:cubicBezTo>
                    <a:pt x="1551" y="5445"/>
                    <a:pt x="2231" y="7297"/>
                    <a:pt x="2685" y="9225"/>
                  </a:cubicBezTo>
                  <a:lnTo>
                    <a:pt x="3630" y="8885"/>
                  </a:lnTo>
                  <a:cubicBezTo>
                    <a:pt x="3592" y="7864"/>
                    <a:pt x="3517" y="6806"/>
                    <a:pt x="3403" y="5785"/>
                  </a:cubicBezTo>
                  <a:cubicBezTo>
                    <a:pt x="3025" y="3214"/>
                    <a:pt x="2572" y="2609"/>
                    <a:pt x="2345" y="2344"/>
                  </a:cubicBezTo>
                  <a:cubicBezTo>
                    <a:pt x="2118" y="2080"/>
                    <a:pt x="1853" y="1815"/>
                    <a:pt x="1626" y="1513"/>
                  </a:cubicBezTo>
                  <a:cubicBezTo>
                    <a:pt x="1286" y="1021"/>
                    <a:pt x="984" y="530"/>
                    <a:pt x="757"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5781967" y="3703455"/>
              <a:ext cx="302517" cy="292498"/>
            </a:xfrm>
            <a:custGeom>
              <a:avLst/>
              <a:gdLst/>
              <a:ahLst/>
              <a:cxnLst/>
              <a:rect l="l" t="t" r="r" b="b"/>
              <a:pathLst>
                <a:path w="3442" h="3328" extrusionOk="0">
                  <a:moveTo>
                    <a:pt x="2269" y="0"/>
                  </a:moveTo>
                  <a:lnTo>
                    <a:pt x="1626" y="189"/>
                  </a:lnTo>
                  <a:cubicBezTo>
                    <a:pt x="1437" y="1815"/>
                    <a:pt x="1097" y="2306"/>
                    <a:pt x="832" y="2420"/>
                  </a:cubicBezTo>
                  <a:cubicBezTo>
                    <a:pt x="643" y="2533"/>
                    <a:pt x="492" y="2760"/>
                    <a:pt x="341" y="2836"/>
                  </a:cubicBezTo>
                  <a:cubicBezTo>
                    <a:pt x="190" y="2911"/>
                    <a:pt x="39" y="2987"/>
                    <a:pt x="1" y="3138"/>
                  </a:cubicBezTo>
                  <a:cubicBezTo>
                    <a:pt x="1" y="3214"/>
                    <a:pt x="1" y="3252"/>
                    <a:pt x="39" y="3327"/>
                  </a:cubicBezTo>
                  <a:cubicBezTo>
                    <a:pt x="417" y="3289"/>
                    <a:pt x="757" y="3214"/>
                    <a:pt x="1097" y="3025"/>
                  </a:cubicBezTo>
                  <a:cubicBezTo>
                    <a:pt x="1551" y="2798"/>
                    <a:pt x="1513" y="2647"/>
                    <a:pt x="2194" y="2155"/>
                  </a:cubicBezTo>
                  <a:cubicBezTo>
                    <a:pt x="2458" y="2004"/>
                    <a:pt x="2572" y="1928"/>
                    <a:pt x="3025" y="1626"/>
                  </a:cubicBezTo>
                  <a:lnTo>
                    <a:pt x="3139" y="1588"/>
                  </a:lnTo>
                  <a:cubicBezTo>
                    <a:pt x="3403" y="1399"/>
                    <a:pt x="3441" y="1021"/>
                    <a:pt x="3177" y="794"/>
                  </a:cubicBezTo>
                  <a:cubicBezTo>
                    <a:pt x="3139" y="756"/>
                    <a:pt x="3063" y="718"/>
                    <a:pt x="2987" y="681"/>
                  </a:cubicBezTo>
                  <a:cubicBezTo>
                    <a:pt x="2723" y="529"/>
                    <a:pt x="2458" y="265"/>
                    <a:pt x="2269" y="0"/>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5579295" y="3018886"/>
              <a:ext cx="435407" cy="767719"/>
            </a:xfrm>
            <a:custGeom>
              <a:avLst/>
              <a:gdLst/>
              <a:ahLst/>
              <a:cxnLst/>
              <a:rect l="l" t="t" r="r" b="b"/>
              <a:pathLst>
                <a:path w="4954" h="8735" extrusionOk="0">
                  <a:moveTo>
                    <a:pt x="530" y="1"/>
                  </a:moveTo>
                  <a:cubicBezTo>
                    <a:pt x="341" y="757"/>
                    <a:pt x="152" y="1551"/>
                    <a:pt x="0" y="2345"/>
                  </a:cubicBezTo>
                  <a:cubicBezTo>
                    <a:pt x="341" y="2761"/>
                    <a:pt x="719" y="3214"/>
                    <a:pt x="1059" y="3668"/>
                  </a:cubicBezTo>
                  <a:cubicBezTo>
                    <a:pt x="2231" y="5256"/>
                    <a:pt x="3252" y="6957"/>
                    <a:pt x="4046" y="8734"/>
                  </a:cubicBezTo>
                  <a:lnTo>
                    <a:pt x="4953" y="8243"/>
                  </a:lnTo>
                  <a:cubicBezTo>
                    <a:pt x="4726" y="7222"/>
                    <a:pt x="4462" y="6201"/>
                    <a:pt x="4159" y="5218"/>
                  </a:cubicBezTo>
                  <a:cubicBezTo>
                    <a:pt x="3328" y="2761"/>
                    <a:pt x="2798" y="2231"/>
                    <a:pt x="2534" y="2005"/>
                  </a:cubicBezTo>
                  <a:cubicBezTo>
                    <a:pt x="2269" y="1816"/>
                    <a:pt x="2042" y="1702"/>
                    <a:pt x="1664" y="1324"/>
                  </a:cubicBezTo>
                  <a:cubicBezTo>
                    <a:pt x="1248" y="908"/>
                    <a:pt x="870" y="492"/>
                    <a:pt x="530"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4941307" y="1164600"/>
              <a:ext cx="319041" cy="376872"/>
            </a:xfrm>
            <a:custGeom>
              <a:avLst/>
              <a:gdLst/>
              <a:ahLst/>
              <a:cxnLst/>
              <a:rect l="l" t="t" r="r" b="b"/>
              <a:pathLst>
                <a:path w="3630" h="4288" extrusionOk="0">
                  <a:moveTo>
                    <a:pt x="1876" y="1"/>
                  </a:moveTo>
                  <a:cubicBezTo>
                    <a:pt x="1703" y="1"/>
                    <a:pt x="1530" y="26"/>
                    <a:pt x="1361" y="78"/>
                  </a:cubicBezTo>
                  <a:cubicBezTo>
                    <a:pt x="492" y="380"/>
                    <a:pt x="0" y="1363"/>
                    <a:pt x="152" y="1893"/>
                  </a:cubicBezTo>
                  <a:cubicBezTo>
                    <a:pt x="189" y="1968"/>
                    <a:pt x="189" y="2044"/>
                    <a:pt x="227" y="2119"/>
                  </a:cubicBezTo>
                  <a:cubicBezTo>
                    <a:pt x="530" y="2573"/>
                    <a:pt x="681" y="2800"/>
                    <a:pt x="681" y="2838"/>
                  </a:cubicBezTo>
                  <a:cubicBezTo>
                    <a:pt x="681" y="2838"/>
                    <a:pt x="681" y="2838"/>
                    <a:pt x="681" y="2876"/>
                  </a:cubicBezTo>
                  <a:lnTo>
                    <a:pt x="719" y="2876"/>
                  </a:lnTo>
                  <a:lnTo>
                    <a:pt x="908" y="2989"/>
                  </a:lnTo>
                  <a:cubicBezTo>
                    <a:pt x="1059" y="3178"/>
                    <a:pt x="1210" y="3367"/>
                    <a:pt x="1361" y="3556"/>
                  </a:cubicBezTo>
                  <a:cubicBezTo>
                    <a:pt x="1437" y="3670"/>
                    <a:pt x="1475" y="3707"/>
                    <a:pt x="1513" y="3707"/>
                  </a:cubicBezTo>
                  <a:cubicBezTo>
                    <a:pt x="1532" y="3726"/>
                    <a:pt x="1541" y="3726"/>
                    <a:pt x="1546" y="3726"/>
                  </a:cubicBezTo>
                  <a:cubicBezTo>
                    <a:pt x="1550" y="3726"/>
                    <a:pt x="1550" y="3726"/>
                    <a:pt x="1550" y="3745"/>
                  </a:cubicBezTo>
                  <a:cubicBezTo>
                    <a:pt x="1550" y="3783"/>
                    <a:pt x="1550" y="3783"/>
                    <a:pt x="1550" y="3821"/>
                  </a:cubicBezTo>
                  <a:cubicBezTo>
                    <a:pt x="1550" y="3821"/>
                    <a:pt x="1626" y="3859"/>
                    <a:pt x="1626" y="3859"/>
                  </a:cubicBezTo>
                  <a:cubicBezTo>
                    <a:pt x="1626" y="3859"/>
                    <a:pt x="1716" y="3859"/>
                    <a:pt x="1762" y="3832"/>
                  </a:cubicBezTo>
                  <a:lnTo>
                    <a:pt x="1762" y="3832"/>
                  </a:lnTo>
                  <a:cubicBezTo>
                    <a:pt x="1758" y="3873"/>
                    <a:pt x="1759" y="3916"/>
                    <a:pt x="1777" y="3934"/>
                  </a:cubicBezTo>
                  <a:lnTo>
                    <a:pt x="1853" y="3934"/>
                  </a:lnTo>
                  <a:cubicBezTo>
                    <a:pt x="1929" y="3934"/>
                    <a:pt x="2042" y="4199"/>
                    <a:pt x="2193" y="4275"/>
                  </a:cubicBezTo>
                  <a:cubicBezTo>
                    <a:pt x="2206" y="4283"/>
                    <a:pt x="2224" y="4288"/>
                    <a:pt x="2246" y="4288"/>
                  </a:cubicBezTo>
                  <a:cubicBezTo>
                    <a:pt x="2409" y="4288"/>
                    <a:pt x="2787" y="4046"/>
                    <a:pt x="2987" y="3745"/>
                  </a:cubicBezTo>
                  <a:cubicBezTo>
                    <a:pt x="3403" y="3178"/>
                    <a:pt x="3630" y="2460"/>
                    <a:pt x="3592" y="1741"/>
                  </a:cubicBezTo>
                  <a:cubicBezTo>
                    <a:pt x="3592" y="1174"/>
                    <a:pt x="3327" y="607"/>
                    <a:pt x="2836" y="267"/>
                  </a:cubicBezTo>
                  <a:cubicBezTo>
                    <a:pt x="2538" y="93"/>
                    <a:pt x="2207" y="1"/>
                    <a:pt x="1876"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5021022" y="1423961"/>
              <a:ext cx="49922" cy="67939"/>
            </a:xfrm>
            <a:custGeom>
              <a:avLst/>
              <a:gdLst/>
              <a:ahLst/>
              <a:cxnLst/>
              <a:rect l="l" t="t" r="r" b="b"/>
              <a:pathLst>
                <a:path w="568" h="773" extrusionOk="0">
                  <a:moveTo>
                    <a:pt x="1" y="0"/>
                  </a:moveTo>
                  <a:lnTo>
                    <a:pt x="1" y="0"/>
                  </a:lnTo>
                  <a:cubicBezTo>
                    <a:pt x="39" y="114"/>
                    <a:pt x="76" y="189"/>
                    <a:pt x="76" y="265"/>
                  </a:cubicBezTo>
                  <a:cubicBezTo>
                    <a:pt x="152" y="454"/>
                    <a:pt x="152" y="454"/>
                    <a:pt x="152" y="530"/>
                  </a:cubicBezTo>
                  <a:cubicBezTo>
                    <a:pt x="152" y="567"/>
                    <a:pt x="114" y="681"/>
                    <a:pt x="152" y="719"/>
                  </a:cubicBezTo>
                  <a:cubicBezTo>
                    <a:pt x="205" y="745"/>
                    <a:pt x="259" y="772"/>
                    <a:pt x="299" y="772"/>
                  </a:cubicBezTo>
                  <a:cubicBezTo>
                    <a:pt x="316" y="772"/>
                    <a:pt x="330" y="767"/>
                    <a:pt x="341" y="756"/>
                  </a:cubicBezTo>
                  <a:cubicBezTo>
                    <a:pt x="417" y="756"/>
                    <a:pt x="492" y="719"/>
                    <a:pt x="568" y="681"/>
                  </a:cubicBezTo>
                  <a:cubicBezTo>
                    <a:pt x="568" y="643"/>
                    <a:pt x="568" y="567"/>
                    <a:pt x="568" y="530"/>
                  </a:cubicBezTo>
                  <a:cubicBezTo>
                    <a:pt x="568" y="492"/>
                    <a:pt x="492" y="492"/>
                    <a:pt x="454" y="492"/>
                  </a:cubicBezTo>
                  <a:cubicBezTo>
                    <a:pt x="417" y="454"/>
                    <a:pt x="379" y="378"/>
                    <a:pt x="379" y="341"/>
                  </a:cubicBezTo>
                  <a:lnTo>
                    <a:pt x="1" y="0"/>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5034293" y="1387400"/>
              <a:ext cx="36650" cy="39990"/>
            </a:xfrm>
            <a:custGeom>
              <a:avLst/>
              <a:gdLst/>
              <a:ahLst/>
              <a:cxnLst/>
              <a:rect l="l" t="t" r="r" b="b"/>
              <a:pathLst>
                <a:path w="417" h="455" extrusionOk="0">
                  <a:moveTo>
                    <a:pt x="379" y="0"/>
                  </a:moveTo>
                  <a:cubicBezTo>
                    <a:pt x="417" y="114"/>
                    <a:pt x="379" y="189"/>
                    <a:pt x="341" y="265"/>
                  </a:cubicBezTo>
                  <a:cubicBezTo>
                    <a:pt x="303" y="322"/>
                    <a:pt x="256" y="369"/>
                    <a:pt x="204" y="402"/>
                  </a:cubicBezTo>
                  <a:cubicBezTo>
                    <a:pt x="266" y="369"/>
                    <a:pt x="322" y="322"/>
                    <a:pt x="379" y="265"/>
                  </a:cubicBezTo>
                  <a:cubicBezTo>
                    <a:pt x="417" y="189"/>
                    <a:pt x="417" y="76"/>
                    <a:pt x="417" y="0"/>
                  </a:cubicBezTo>
                  <a:close/>
                  <a:moveTo>
                    <a:pt x="204" y="402"/>
                  </a:moveTo>
                  <a:cubicBezTo>
                    <a:pt x="143" y="435"/>
                    <a:pt x="77" y="454"/>
                    <a:pt x="1" y="454"/>
                  </a:cubicBezTo>
                  <a:lnTo>
                    <a:pt x="39" y="454"/>
                  </a:lnTo>
                  <a:cubicBezTo>
                    <a:pt x="95" y="454"/>
                    <a:pt x="152" y="435"/>
                    <a:pt x="204" y="4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4991140" y="1334227"/>
              <a:ext cx="93163" cy="53261"/>
            </a:xfrm>
            <a:custGeom>
              <a:avLst/>
              <a:gdLst/>
              <a:ahLst/>
              <a:cxnLst/>
              <a:rect l="l" t="t" r="r" b="b"/>
              <a:pathLst>
                <a:path w="1060" h="606" extrusionOk="0">
                  <a:moveTo>
                    <a:pt x="719" y="0"/>
                  </a:moveTo>
                  <a:cubicBezTo>
                    <a:pt x="605" y="0"/>
                    <a:pt x="492" y="38"/>
                    <a:pt x="416" y="114"/>
                  </a:cubicBezTo>
                  <a:cubicBezTo>
                    <a:pt x="265" y="189"/>
                    <a:pt x="152" y="265"/>
                    <a:pt x="0" y="341"/>
                  </a:cubicBezTo>
                  <a:cubicBezTo>
                    <a:pt x="0" y="379"/>
                    <a:pt x="0" y="454"/>
                    <a:pt x="38" y="492"/>
                  </a:cubicBezTo>
                  <a:cubicBezTo>
                    <a:pt x="38" y="568"/>
                    <a:pt x="114" y="605"/>
                    <a:pt x="152" y="605"/>
                  </a:cubicBezTo>
                  <a:cubicBezTo>
                    <a:pt x="341" y="454"/>
                    <a:pt x="530" y="341"/>
                    <a:pt x="719" y="227"/>
                  </a:cubicBezTo>
                  <a:cubicBezTo>
                    <a:pt x="794" y="189"/>
                    <a:pt x="832" y="189"/>
                    <a:pt x="870" y="189"/>
                  </a:cubicBezTo>
                  <a:cubicBezTo>
                    <a:pt x="946" y="189"/>
                    <a:pt x="983" y="152"/>
                    <a:pt x="1059" y="152"/>
                  </a:cubicBezTo>
                  <a:cubicBezTo>
                    <a:pt x="1021" y="76"/>
                    <a:pt x="946"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5097486" y="1473795"/>
              <a:ext cx="26631" cy="29970"/>
            </a:xfrm>
            <a:custGeom>
              <a:avLst/>
              <a:gdLst/>
              <a:ahLst/>
              <a:cxnLst/>
              <a:rect l="l" t="t" r="r" b="b"/>
              <a:pathLst>
                <a:path w="303" h="341" extrusionOk="0">
                  <a:moveTo>
                    <a:pt x="265" y="0"/>
                  </a:moveTo>
                  <a:lnTo>
                    <a:pt x="38" y="303"/>
                  </a:lnTo>
                  <a:cubicBezTo>
                    <a:pt x="0" y="303"/>
                    <a:pt x="0" y="341"/>
                    <a:pt x="38" y="341"/>
                  </a:cubicBezTo>
                  <a:lnTo>
                    <a:pt x="76" y="341"/>
                  </a:lnTo>
                  <a:lnTo>
                    <a:pt x="303" y="38"/>
                  </a:lnTo>
                  <a:lnTo>
                    <a:pt x="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5330041" y="2430732"/>
              <a:ext cx="711206" cy="1325996"/>
            </a:xfrm>
            <a:custGeom>
              <a:avLst/>
              <a:gdLst/>
              <a:ahLst/>
              <a:cxnLst/>
              <a:rect l="l" t="t" r="r" b="b"/>
              <a:pathLst>
                <a:path w="8092" h="15087" extrusionOk="0">
                  <a:moveTo>
                    <a:pt x="4424" y="1"/>
                  </a:moveTo>
                  <a:lnTo>
                    <a:pt x="228" y="39"/>
                  </a:lnTo>
                  <a:cubicBezTo>
                    <a:pt x="1" y="2269"/>
                    <a:pt x="114" y="4538"/>
                    <a:pt x="606" y="6731"/>
                  </a:cubicBezTo>
                  <a:lnTo>
                    <a:pt x="5785" y="15086"/>
                  </a:lnTo>
                  <a:cubicBezTo>
                    <a:pt x="6390" y="14973"/>
                    <a:pt x="6957" y="14746"/>
                    <a:pt x="7487" y="14405"/>
                  </a:cubicBezTo>
                  <a:cubicBezTo>
                    <a:pt x="7714" y="14254"/>
                    <a:pt x="7903" y="14065"/>
                    <a:pt x="8092" y="13876"/>
                  </a:cubicBezTo>
                  <a:cubicBezTo>
                    <a:pt x="7676" y="11003"/>
                    <a:pt x="6315" y="8356"/>
                    <a:pt x="4235" y="6353"/>
                  </a:cubicBezTo>
                  <a:cubicBezTo>
                    <a:pt x="4311" y="4235"/>
                    <a:pt x="4387" y="2118"/>
                    <a:pt x="4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4821689" y="2214788"/>
              <a:ext cx="917220" cy="1060481"/>
            </a:xfrm>
            <a:custGeom>
              <a:avLst/>
              <a:gdLst/>
              <a:ahLst/>
              <a:cxnLst/>
              <a:rect l="l" t="t" r="r" b="b"/>
              <a:pathLst>
                <a:path w="10436" h="12066" extrusionOk="0">
                  <a:moveTo>
                    <a:pt x="9263" y="0"/>
                  </a:moveTo>
                  <a:lnTo>
                    <a:pt x="5823" y="757"/>
                  </a:lnTo>
                  <a:lnTo>
                    <a:pt x="1361" y="2344"/>
                  </a:lnTo>
                  <a:cubicBezTo>
                    <a:pt x="756" y="2723"/>
                    <a:pt x="341" y="3327"/>
                    <a:pt x="114" y="4008"/>
                  </a:cubicBezTo>
                  <a:cubicBezTo>
                    <a:pt x="0" y="4575"/>
                    <a:pt x="0" y="5142"/>
                    <a:pt x="152" y="5672"/>
                  </a:cubicBezTo>
                  <a:cubicBezTo>
                    <a:pt x="756" y="7978"/>
                    <a:pt x="2382" y="11456"/>
                    <a:pt x="2647" y="12023"/>
                  </a:cubicBezTo>
                  <a:cubicBezTo>
                    <a:pt x="2808" y="12052"/>
                    <a:pt x="2968" y="12066"/>
                    <a:pt x="3128" y="12066"/>
                  </a:cubicBezTo>
                  <a:cubicBezTo>
                    <a:pt x="3606" y="12066"/>
                    <a:pt x="4074" y="11938"/>
                    <a:pt x="4499" y="11683"/>
                  </a:cubicBezTo>
                  <a:cubicBezTo>
                    <a:pt x="4840" y="11494"/>
                    <a:pt x="5104" y="11229"/>
                    <a:pt x="5293" y="10889"/>
                  </a:cubicBezTo>
                  <a:cubicBezTo>
                    <a:pt x="4613" y="9188"/>
                    <a:pt x="3970" y="7448"/>
                    <a:pt x="3327" y="5672"/>
                  </a:cubicBezTo>
                  <a:cubicBezTo>
                    <a:pt x="3252" y="5482"/>
                    <a:pt x="3214" y="5293"/>
                    <a:pt x="3138" y="5104"/>
                  </a:cubicBezTo>
                  <a:lnTo>
                    <a:pt x="3138" y="5104"/>
                  </a:lnTo>
                  <a:lnTo>
                    <a:pt x="6692" y="5331"/>
                  </a:lnTo>
                  <a:cubicBezTo>
                    <a:pt x="7070" y="5331"/>
                    <a:pt x="7448" y="5256"/>
                    <a:pt x="7789" y="5180"/>
                  </a:cubicBezTo>
                  <a:cubicBezTo>
                    <a:pt x="8734" y="4878"/>
                    <a:pt x="9566" y="4310"/>
                    <a:pt x="10208" y="3554"/>
                  </a:cubicBezTo>
                  <a:cubicBezTo>
                    <a:pt x="10435" y="2874"/>
                    <a:pt x="10435" y="2118"/>
                    <a:pt x="10208" y="1399"/>
                  </a:cubicBezTo>
                  <a:cubicBezTo>
                    <a:pt x="10019" y="870"/>
                    <a:pt x="9679" y="378"/>
                    <a:pt x="9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5163930" y="1480386"/>
              <a:ext cx="614791" cy="866947"/>
            </a:xfrm>
            <a:custGeom>
              <a:avLst/>
              <a:gdLst/>
              <a:ahLst/>
              <a:cxnLst/>
              <a:rect l="l" t="t" r="r" b="b"/>
              <a:pathLst>
                <a:path w="6995" h="9864" extrusionOk="0">
                  <a:moveTo>
                    <a:pt x="2118" y="1"/>
                  </a:moveTo>
                  <a:lnTo>
                    <a:pt x="568" y="1324"/>
                  </a:lnTo>
                  <a:cubicBezTo>
                    <a:pt x="379" y="1627"/>
                    <a:pt x="227" y="1929"/>
                    <a:pt x="152" y="2269"/>
                  </a:cubicBezTo>
                  <a:cubicBezTo>
                    <a:pt x="38" y="2761"/>
                    <a:pt x="0" y="3290"/>
                    <a:pt x="114" y="3820"/>
                  </a:cubicBezTo>
                  <a:lnTo>
                    <a:pt x="568" y="9528"/>
                  </a:lnTo>
                  <a:cubicBezTo>
                    <a:pt x="1474" y="9755"/>
                    <a:pt x="2400" y="9864"/>
                    <a:pt x="3327" y="9864"/>
                  </a:cubicBezTo>
                  <a:cubicBezTo>
                    <a:pt x="4566" y="9864"/>
                    <a:pt x="5805" y="9669"/>
                    <a:pt x="6995" y="9302"/>
                  </a:cubicBezTo>
                  <a:lnTo>
                    <a:pt x="4764" y="2647"/>
                  </a:lnTo>
                  <a:cubicBezTo>
                    <a:pt x="4462" y="1967"/>
                    <a:pt x="4008" y="1362"/>
                    <a:pt x="3441" y="871"/>
                  </a:cubicBezTo>
                  <a:cubicBezTo>
                    <a:pt x="3063" y="530"/>
                    <a:pt x="2609" y="228"/>
                    <a:pt x="2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5343400" y="2477313"/>
              <a:ext cx="332312" cy="206102"/>
            </a:xfrm>
            <a:custGeom>
              <a:avLst/>
              <a:gdLst/>
              <a:ahLst/>
              <a:cxnLst/>
              <a:rect l="l" t="t" r="r" b="b"/>
              <a:pathLst>
                <a:path w="3781" h="2345" extrusionOk="0">
                  <a:moveTo>
                    <a:pt x="3781" y="0"/>
                  </a:moveTo>
                  <a:lnTo>
                    <a:pt x="3781" y="0"/>
                  </a:lnTo>
                  <a:cubicBezTo>
                    <a:pt x="3592" y="681"/>
                    <a:pt x="3176" y="1323"/>
                    <a:pt x="2609" y="1739"/>
                  </a:cubicBezTo>
                  <a:cubicBezTo>
                    <a:pt x="2060" y="2124"/>
                    <a:pt x="1411" y="2309"/>
                    <a:pt x="749" y="2309"/>
                  </a:cubicBezTo>
                  <a:cubicBezTo>
                    <a:pt x="499" y="2309"/>
                    <a:pt x="248" y="2283"/>
                    <a:pt x="0" y="2231"/>
                  </a:cubicBezTo>
                  <a:lnTo>
                    <a:pt x="0" y="2231"/>
                  </a:lnTo>
                  <a:cubicBezTo>
                    <a:pt x="227" y="2306"/>
                    <a:pt x="492" y="2344"/>
                    <a:pt x="756" y="2344"/>
                  </a:cubicBezTo>
                  <a:cubicBezTo>
                    <a:pt x="1399" y="2344"/>
                    <a:pt x="2080" y="2155"/>
                    <a:pt x="2609" y="1815"/>
                  </a:cubicBezTo>
                  <a:cubicBezTo>
                    <a:pt x="3214" y="1361"/>
                    <a:pt x="3630" y="719"/>
                    <a:pt x="3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5027702" y="2645269"/>
              <a:ext cx="63193" cy="14853"/>
            </a:xfrm>
            <a:custGeom>
              <a:avLst/>
              <a:gdLst/>
              <a:ahLst/>
              <a:cxnLst/>
              <a:rect l="l" t="t" r="r" b="b"/>
              <a:pathLst>
                <a:path w="719" h="169" extrusionOk="0">
                  <a:moveTo>
                    <a:pt x="12" y="1"/>
                  </a:moveTo>
                  <a:cubicBezTo>
                    <a:pt x="0" y="1"/>
                    <a:pt x="0" y="17"/>
                    <a:pt x="0" y="17"/>
                  </a:cubicBezTo>
                  <a:cubicBezTo>
                    <a:pt x="0" y="17"/>
                    <a:pt x="0" y="17"/>
                    <a:pt x="0" y="55"/>
                  </a:cubicBezTo>
                  <a:lnTo>
                    <a:pt x="681" y="169"/>
                  </a:lnTo>
                  <a:lnTo>
                    <a:pt x="719" y="169"/>
                  </a:lnTo>
                  <a:lnTo>
                    <a:pt x="38" y="17"/>
                  </a:lnTo>
                  <a:cubicBezTo>
                    <a:pt x="26" y="5"/>
                    <a:pt x="17" y="1"/>
                    <a:pt x="12" y="1"/>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4997819" y="2560368"/>
              <a:ext cx="76464" cy="86484"/>
            </a:xfrm>
            <a:custGeom>
              <a:avLst/>
              <a:gdLst/>
              <a:ahLst/>
              <a:cxnLst/>
              <a:rect l="l" t="t" r="r" b="b"/>
              <a:pathLst>
                <a:path w="870" h="984" extrusionOk="0">
                  <a:moveTo>
                    <a:pt x="0" y="0"/>
                  </a:moveTo>
                  <a:lnTo>
                    <a:pt x="0" y="38"/>
                  </a:lnTo>
                  <a:lnTo>
                    <a:pt x="870" y="983"/>
                  </a:lnTo>
                  <a:lnTo>
                    <a:pt x="870" y="946"/>
                  </a:lnTo>
                  <a:lnTo>
                    <a:pt x="38" y="0"/>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5675621" y="2995683"/>
              <a:ext cx="26719" cy="43242"/>
            </a:xfrm>
            <a:custGeom>
              <a:avLst/>
              <a:gdLst/>
              <a:ahLst/>
              <a:cxnLst/>
              <a:rect l="l" t="t" r="r" b="b"/>
              <a:pathLst>
                <a:path w="304" h="492" extrusionOk="0">
                  <a:moveTo>
                    <a:pt x="266" y="0"/>
                  </a:moveTo>
                  <a:lnTo>
                    <a:pt x="1" y="454"/>
                  </a:lnTo>
                  <a:lnTo>
                    <a:pt x="1" y="492"/>
                  </a:lnTo>
                  <a:lnTo>
                    <a:pt x="303" y="38"/>
                  </a:lnTo>
                  <a:cubicBezTo>
                    <a:pt x="303" y="0"/>
                    <a:pt x="303" y="0"/>
                    <a:pt x="303" y="0"/>
                  </a:cubicBez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5698912" y="3018886"/>
              <a:ext cx="16699" cy="53261"/>
            </a:xfrm>
            <a:custGeom>
              <a:avLst/>
              <a:gdLst/>
              <a:ahLst/>
              <a:cxnLst/>
              <a:rect l="l" t="t" r="r" b="b"/>
              <a:pathLst>
                <a:path w="190" h="606" extrusionOk="0">
                  <a:moveTo>
                    <a:pt x="152" y="1"/>
                  </a:moveTo>
                  <a:lnTo>
                    <a:pt x="1" y="606"/>
                  </a:lnTo>
                  <a:lnTo>
                    <a:pt x="38" y="606"/>
                  </a:lnTo>
                  <a:lnTo>
                    <a:pt x="190" y="1"/>
                  </a:lnTo>
                  <a:close/>
                </a:path>
              </a:pathLst>
            </a:custGeom>
            <a:solidFill>
              <a:srgbClr val="2D1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4994480" y="1623294"/>
              <a:ext cx="368874" cy="442087"/>
            </a:xfrm>
            <a:custGeom>
              <a:avLst/>
              <a:gdLst/>
              <a:ahLst/>
              <a:cxnLst/>
              <a:rect l="l" t="t" r="r" b="b"/>
              <a:pathLst>
                <a:path w="4197" h="5030" extrusionOk="0">
                  <a:moveTo>
                    <a:pt x="3554" y="1"/>
                  </a:moveTo>
                  <a:lnTo>
                    <a:pt x="2118" y="870"/>
                  </a:lnTo>
                  <a:cubicBezTo>
                    <a:pt x="1664" y="1551"/>
                    <a:pt x="1210" y="2269"/>
                    <a:pt x="719" y="2950"/>
                  </a:cubicBezTo>
                  <a:lnTo>
                    <a:pt x="341" y="3517"/>
                  </a:lnTo>
                  <a:lnTo>
                    <a:pt x="0" y="4046"/>
                  </a:lnTo>
                  <a:lnTo>
                    <a:pt x="1097" y="5029"/>
                  </a:lnTo>
                  <a:cubicBezTo>
                    <a:pt x="1399" y="4727"/>
                    <a:pt x="1702" y="4424"/>
                    <a:pt x="1966" y="4160"/>
                  </a:cubicBezTo>
                  <a:cubicBezTo>
                    <a:pt x="2080" y="4046"/>
                    <a:pt x="2155" y="3933"/>
                    <a:pt x="2269" y="3819"/>
                  </a:cubicBezTo>
                  <a:cubicBezTo>
                    <a:pt x="2382" y="3706"/>
                    <a:pt x="2496" y="3592"/>
                    <a:pt x="2571" y="3479"/>
                  </a:cubicBezTo>
                  <a:lnTo>
                    <a:pt x="2987" y="3063"/>
                  </a:lnTo>
                  <a:cubicBezTo>
                    <a:pt x="3365" y="2609"/>
                    <a:pt x="3705" y="2231"/>
                    <a:pt x="3970" y="1891"/>
                  </a:cubicBezTo>
                  <a:cubicBezTo>
                    <a:pt x="4197" y="1248"/>
                    <a:pt x="4046" y="530"/>
                    <a:pt x="3592" y="39"/>
                  </a:cubicBezTo>
                  <a:lnTo>
                    <a:pt x="3554" y="1"/>
                  </a:ln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0"/>
            <p:cNvSpPr/>
            <p:nvPr/>
          </p:nvSpPr>
          <p:spPr>
            <a:xfrm>
              <a:off x="4628948" y="1746251"/>
              <a:ext cx="458610" cy="349011"/>
            </a:xfrm>
            <a:custGeom>
              <a:avLst/>
              <a:gdLst/>
              <a:ahLst/>
              <a:cxnLst/>
              <a:rect l="l" t="t" r="r" b="b"/>
              <a:pathLst>
                <a:path w="5218" h="3971" extrusionOk="0">
                  <a:moveTo>
                    <a:pt x="492" y="1"/>
                  </a:moveTo>
                  <a:lnTo>
                    <a:pt x="0" y="946"/>
                  </a:lnTo>
                  <a:cubicBezTo>
                    <a:pt x="568" y="1362"/>
                    <a:pt x="946" y="1740"/>
                    <a:pt x="1248" y="2004"/>
                  </a:cubicBezTo>
                  <a:cubicBezTo>
                    <a:pt x="2382" y="3063"/>
                    <a:pt x="2723" y="3554"/>
                    <a:pt x="3554" y="3857"/>
                  </a:cubicBezTo>
                  <a:cubicBezTo>
                    <a:pt x="3781" y="3933"/>
                    <a:pt x="4008" y="3970"/>
                    <a:pt x="4235" y="3970"/>
                  </a:cubicBezTo>
                  <a:cubicBezTo>
                    <a:pt x="4462" y="3970"/>
                    <a:pt x="4689" y="3933"/>
                    <a:pt x="4915" y="3857"/>
                  </a:cubicBezTo>
                  <a:cubicBezTo>
                    <a:pt x="5029" y="3781"/>
                    <a:pt x="5142" y="3744"/>
                    <a:pt x="5218" y="3630"/>
                  </a:cubicBezTo>
                  <a:cubicBezTo>
                    <a:pt x="5218" y="3328"/>
                    <a:pt x="5218" y="2987"/>
                    <a:pt x="5180" y="2647"/>
                  </a:cubicBezTo>
                  <a:cubicBezTo>
                    <a:pt x="4878" y="2420"/>
                    <a:pt x="4537" y="2156"/>
                    <a:pt x="4197" y="1967"/>
                  </a:cubicBezTo>
                  <a:cubicBezTo>
                    <a:pt x="2949" y="1248"/>
                    <a:pt x="2118" y="1286"/>
                    <a:pt x="1059" y="492"/>
                  </a:cubicBezTo>
                  <a:cubicBezTo>
                    <a:pt x="832" y="341"/>
                    <a:pt x="643" y="190"/>
                    <a:pt x="492"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0"/>
            <p:cNvSpPr/>
            <p:nvPr/>
          </p:nvSpPr>
          <p:spPr>
            <a:xfrm>
              <a:off x="4446227" y="1566606"/>
              <a:ext cx="282478" cy="275975"/>
            </a:xfrm>
            <a:custGeom>
              <a:avLst/>
              <a:gdLst/>
              <a:ahLst/>
              <a:cxnLst/>
              <a:rect l="l" t="t" r="r" b="b"/>
              <a:pathLst>
                <a:path w="3214" h="3140" extrusionOk="0">
                  <a:moveTo>
                    <a:pt x="893" y="1"/>
                  </a:moveTo>
                  <a:cubicBezTo>
                    <a:pt x="885" y="1"/>
                    <a:pt x="877" y="1"/>
                    <a:pt x="870" y="3"/>
                  </a:cubicBezTo>
                  <a:cubicBezTo>
                    <a:pt x="870" y="3"/>
                    <a:pt x="832" y="41"/>
                    <a:pt x="832" y="41"/>
                  </a:cubicBezTo>
                  <a:cubicBezTo>
                    <a:pt x="832" y="192"/>
                    <a:pt x="907" y="343"/>
                    <a:pt x="1021" y="457"/>
                  </a:cubicBezTo>
                  <a:cubicBezTo>
                    <a:pt x="1134" y="570"/>
                    <a:pt x="1248" y="721"/>
                    <a:pt x="1399" y="910"/>
                  </a:cubicBezTo>
                  <a:cubicBezTo>
                    <a:pt x="1475" y="1062"/>
                    <a:pt x="1550" y="1213"/>
                    <a:pt x="1626" y="1364"/>
                  </a:cubicBezTo>
                  <a:cubicBezTo>
                    <a:pt x="1588" y="1402"/>
                    <a:pt x="1588" y="1402"/>
                    <a:pt x="1550" y="1402"/>
                  </a:cubicBezTo>
                  <a:cubicBezTo>
                    <a:pt x="1399" y="1402"/>
                    <a:pt x="1210" y="1137"/>
                    <a:pt x="832" y="759"/>
                  </a:cubicBezTo>
                  <a:cubicBezTo>
                    <a:pt x="695" y="623"/>
                    <a:pt x="374" y="332"/>
                    <a:pt x="257" y="332"/>
                  </a:cubicBezTo>
                  <a:cubicBezTo>
                    <a:pt x="245" y="332"/>
                    <a:pt x="234" y="336"/>
                    <a:pt x="227" y="343"/>
                  </a:cubicBezTo>
                  <a:cubicBezTo>
                    <a:pt x="113" y="381"/>
                    <a:pt x="189" y="419"/>
                    <a:pt x="189" y="457"/>
                  </a:cubicBezTo>
                  <a:cubicBezTo>
                    <a:pt x="189" y="721"/>
                    <a:pt x="454" y="873"/>
                    <a:pt x="718" y="1062"/>
                  </a:cubicBezTo>
                  <a:cubicBezTo>
                    <a:pt x="945" y="1288"/>
                    <a:pt x="1172" y="1477"/>
                    <a:pt x="1361" y="1742"/>
                  </a:cubicBezTo>
                  <a:cubicBezTo>
                    <a:pt x="1134" y="1591"/>
                    <a:pt x="907" y="1440"/>
                    <a:pt x="681" y="1251"/>
                  </a:cubicBezTo>
                  <a:lnTo>
                    <a:pt x="113" y="873"/>
                  </a:lnTo>
                  <a:cubicBezTo>
                    <a:pt x="76" y="873"/>
                    <a:pt x="38" y="910"/>
                    <a:pt x="38" y="948"/>
                  </a:cubicBezTo>
                  <a:cubicBezTo>
                    <a:pt x="0" y="1062"/>
                    <a:pt x="113" y="1213"/>
                    <a:pt x="302" y="1288"/>
                  </a:cubicBezTo>
                  <a:lnTo>
                    <a:pt x="1285" y="2045"/>
                  </a:lnTo>
                  <a:cubicBezTo>
                    <a:pt x="1248" y="2120"/>
                    <a:pt x="1248" y="2158"/>
                    <a:pt x="1210" y="2234"/>
                  </a:cubicBezTo>
                  <a:cubicBezTo>
                    <a:pt x="983" y="2120"/>
                    <a:pt x="756" y="2007"/>
                    <a:pt x="567" y="1856"/>
                  </a:cubicBezTo>
                  <a:cubicBezTo>
                    <a:pt x="404" y="1790"/>
                    <a:pt x="269" y="1697"/>
                    <a:pt x="211" y="1697"/>
                  </a:cubicBezTo>
                  <a:cubicBezTo>
                    <a:pt x="202" y="1697"/>
                    <a:pt x="194" y="1699"/>
                    <a:pt x="189" y="1704"/>
                  </a:cubicBezTo>
                  <a:cubicBezTo>
                    <a:pt x="113" y="1742"/>
                    <a:pt x="189" y="1856"/>
                    <a:pt x="189" y="1856"/>
                  </a:cubicBezTo>
                  <a:cubicBezTo>
                    <a:pt x="265" y="2007"/>
                    <a:pt x="378" y="2120"/>
                    <a:pt x="492" y="2158"/>
                  </a:cubicBezTo>
                  <a:cubicBezTo>
                    <a:pt x="907" y="2347"/>
                    <a:pt x="1172" y="2498"/>
                    <a:pt x="1248" y="2536"/>
                  </a:cubicBezTo>
                  <a:lnTo>
                    <a:pt x="1323" y="2574"/>
                  </a:lnTo>
                  <a:lnTo>
                    <a:pt x="1399" y="2612"/>
                  </a:lnTo>
                  <a:lnTo>
                    <a:pt x="1475" y="2687"/>
                  </a:lnTo>
                  <a:lnTo>
                    <a:pt x="1588" y="2801"/>
                  </a:lnTo>
                  <a:cubicBezTo>
                    <a:pt x="1626" y="2839"/>
                    <a:pt x="1664" y="2876"/>
                    <a:pt x="1739" y="2914"/>
                  </a:cubicBezTo>
                  <a:cubicBezTo>
                    <a:pt x="1959" y="3082"/>
                    <a:pt x="2205" y="3140"/>
                    <a:pt x="2429" y="3140"/>
                  </a:cubicBezTo>
                  <a:cubicBezTo>
                    <a:pt x="2861" y="3140"/>
                    <a:pt x="3213" y="2926"/>
                    <a:pt x="3138" y="2876"/>
                  </a:cubicBezTo>
                  <a:cubicBezTo>
                    <a:pt x="3100" y="2574"/>
                    <a:pt x="3138" y="1666"/>
                    <a:pt x="3138" y="1666"/>
                  </a:cubicBezTo>
                  <a:cubicBezTo>
                    <a:pt x="3214" y="1137"/>
                    <a:pt x="3062" y="873"/>
                    <a:pt x="3025" y="873"/>
                  </a:cubicBezTo>
                  <a:cubicBezTo>
                    <a:pt x="2949" y="873"/>
                    <a:pt x="2911" y="873"/>
                    <a:pt x="2873" y="910"/>
                  </a:cubicBezTo>
                  <a:cubicBezTo>
                    <a:pt x="2836" y="948"/>
                    <a:pt x="2798" y="1024"/>
                    <a:pt x="2798" y="1251"/>
                  </a:cubicBezTo>
                  <a:cubicBezTo>
                    <a:pt x="2760" y="1364"/>
                    <a:pt x="2760" y="1477"/>
                    <a:pt x="2798" y="1629"/>
                  </a:cubicBezTo>
                  <a:cubicBezTo>
                    <a:pt x="2798" y="1742"/>
                    <a:pt x="2722" y="1780"/>
                    <a:pt x="2684" y="1780"/>
                  </a:cubicBezTo>
                  <a:cubicBezTo>
                    <a:pt x="2647" y="1780"/>
                    <a:pt x="2495" y="1780"/>
                    <a:pt x="1815" y="948"/>
                  </a:cubicBezTo>
                  <a:cubicBezTo>
                    <a:pt x="1815" y="948"/>
                    <a:pt x="1588" y="684"/>
                    <a:pt x="1361" y="457"/>
                  </a:cubicBezTo>
                  <a:cubicBezTo>
                    <a:pt x="1325" y="420"/>
                    <a:pt x="1079" y="1"/>
                    <a:pt x="893" y="1"/>
                  </a:cubicBezTo>
                  <a:close/>
                </a:path>
              </a:pathLst>
            </a:custGeom>
            <a:solidFill>
              <a:srgbClr val="97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5054244" y="1882479"/>
              <a:ext cx="166288" cy="106435"/>
            </a:xfrm>
            <a:custGeom>
              <a:avLst/>
              <a:gdLst/>
              <a:ahLst/>
              <a:cxnLst/>
              <a:rect l="l" t="t" r="r" b="b"/>
              <a:pathLst>
                <a:path w="1892" h="1211" extrusionOk="0">
                  <a:moveTo>
                    <a:pt x="1" y="1"/>
                  </a:moveTo>
                  <a:lnTo>
                    <a:pt x="1248" y="1211"/>
                  </a:lnTo>
                  <a:cubicBezTo>
                    <a:pt x="1475" y="984"/>
                    <a:pt x="1702" y="757"/>
                    <a:pt x="1891" y="530"/>
                  </a:cubicBezTo>
                  <a:cubicBezTo>
                    <a:pt x="1740" y="454"/>
                    <a:pt x="1589" y="341"/>
                    <a:pt x="1475" y="228"/>
                  </a:cubicBezTo>
                  <a:cubicBezTo>
                    <a:pt x="984" y="152"/>
                    <a:pt x="492" y="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5054244" y="1590072"/>
              <a:ext cx="309109" cy="398845"/>
            </a:xfrm>
            <a:custGeom>
              <a:avLst/>
              <a:gdLst/>
              <a:ahLst/>
              <a:cxnLst/>
              <a:rect l="l" t="t" r="r" b="b"/>
              <a:pathLst>
                <a:path w="3517" h="4538" extrusionOk="0">
                  <a:moveTo>
                    <a:pt x="1853" y="1"/>
                  </a:moveTo>
                  <a:lnTo>
                    <a:pt x="1589" y="417"/>
                  </a:lnTo>
                  <a:cubicBezTo>
                    <a:pt x="984" y="1324"/>
                    <a:pt x="455" y="2307"/>
                    <a:pt x="1" y="3290"/>
                  </a:cubicBezTo>
                  <a:lnTo>
                    <a:pt x="39" y="3328"/>
                  </a:lnTo>
                  <a:lnTo>
                    <a:pt x="1589" y="4197"/>
                  </a:lnTo>
                  <a:lnTo>
                    <a:pt x="2194" y="4538"/>
                  </a:lnTo>
                  <a:cubicBezTo>
                    <a:pt x="2534" y="3857"/>
                    <a:pt x="2836" y="3214"/>
                    <a:pt x="3177" y="2534"/>
                  </a:cubicBezTo>
                  <a:cubicBezTo>
                    <a:pt x="3214" y="2458"/>
                    <a:pt x="3252" y="2345"/>
                    <a:pt x="3290" y="2269"/>
                  </a:cubicBezTo>
                  <a:cubicBezTo>
                    <a:pt x="3517" y="1626"/>
                    <a:pt x="3366" y="908"/>
                    <a:pt x="2912" y="417"/>
                  </a:cubicBezTo>
                  <a:lnTo>
                    <a:pt x="2874" y="379"/>
                  </a:lnTo>
                  <a:cubicBezTo>
                    <a:pt x="2572" y="152"/>
                    <a:pt x="2231" y="1"/>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5257005" y="1759522"/>
              <a:ext cx="109687" cy="219461"/>
            </a:xfrm>
            <a:custGeom>
              <a:avLst/>
              <a:gdLst/>
              <a:ahLst/>
              <a:cxnLst/>
              <a:rect l="l" t="t" r="r" b="b"/>
              <a:pathLst>
                <a:path w="1248" h="2497" extrusionOk="0">
                  <a:moveTo>
                    <a:pt x="1172" y="1"/>
                  </a:moveTo>
                  <a:lnTo>
                    <a:pt x="38" y="2458"/>
                  </a:lnTo>
                  <a:lnTo>
                    <a:pt x="1210" y="39"/>
                  </a:lnTo>
                  <a:cubicBezTo>
                    <a:pt x="1210" y="39"/>
                    <a:pt x="1248" y="1"/>
                    <a:pt x="1210" y="1"/>
                  </a:cubicBezTo>
                  <a:close/>
                  <a:moveTo>
                    <a:pt x="38" y="2458"/>
                  </a:moveTo>
                  <a:cubicBezTo>
                    <a:pt x="0" y="2496"/>
                    <a:pt x="0" y="2496"/>
                    <a:pt x="38" y="2496"/>
                  </a:cubicBezTo>
                  <a:lnTo>
                    <a:pt x="38" y="24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4854912" y="1147550"/>
              <a:ext cx="435407" cy="213661"/>
            </a:xfrm>
            <a:custGeom>
              <a:avLst/>
              <a:gdLst/>
              <a:ahLst/>
              <a:cxnLst/>
              <a:rect l="l" t="t" r="r" b="b"/>
              <a:pathLst>
                <a:path w="4954" h="2431" extrusionOk="0">
                  <a:moveTo>
                    <a:pt x="2830" y="0"/>
                  </a:moveTo>
                  <a:cubicBezTo>
                    <a:pt x="2440" y="0"/>
                    <a:pt x="2054" y="51"/>
                    <a:pt x="1740" y="83"/>
                  </a:cubicBezTo>
                  <a:cubicBezTo>
                    <a:pt x="1286" y="158"/>
                    <a:pt x="908" y="310"/>
                    <a:pt x="908" y="423"/>
                  </a:cubicBezTo>
                  <a:cubicBezTo>
                    <a:pt x="908" y="537"/>
                    <a:pt x="1172" y="499"/>
                    <a:pt x="1172" y="688"/>
                  </a:cubicBezTo>
                  <a:cubicBezTo>
                    <a:pt x="1172" y="877"/>
                    <a:pt x="681" y="877"/>
                    <a:pt x="605" y="1141"/>
                  </a:cubicBezTo>
                  <a:cubicBezTo>
                    <a:pt x="567" y="1368"/>
                    <a:pt x="832" y="1444"/>
                    <a:pt x="719" y="1633"/>
                  </a:cubicBezTo>
                  <a:cubicBezTo>
                    <a:pt x="673" y="1710"/>
                    <a:pt x="552" y="1730"/>
                    <a:pt x="425" y="1730"/>
                  </a:cubicBezTo>
                  <a:cubicBezTo>
                    <a:pt x="276" y="1730"/>
                    <a:pt x="119" y="1702"/>
                    <a:pt x="61" y="1702"/>
                  </a:cubicBezTo>
                  <a:cubicBezTo>
                    <a:pt x="46" y="1702"/>
                    <a:pt x="38" y="1704"/>
                    <a:pt x="38" y="1709"/>
                  </a:cubicBezTo>
                  <a:cubicBezTo>
                    <a:pt x="0" y="1784"/>
                    <a:pt x="757" y="2011"/>
                    <a:pt x="719" y="2124"/>
                  </a:cubicBezTo>
                  <a:cubicBezTo>
                    <a:pt x="719" y="2200"/>
                    <a:pt x="492" y="2200"/>
                    <a:pt x="492" y="2238"/>
                  </a:cubicBezTo>
                  <a:cubicBezTo>
                    <a:pt x="649" y="2309"/>
                    <a:pt x="811" y="2343"/>
                    <a:pt x="973" y="2343"/>
                  </a:cubicBezTo>
                  <a:cubicBezTo>
                    <a:pt x="1240" y="2343"/>
                    <a:pt x="1504" y="2251"/>
                    <a:pt x="1740" y="2087"/>
                  </a:cubicBezTo>
                  <a:cubicBezTo>
                    <a:pt x="2004" y="1898"/>
                    <a:pt x="1966" y="1746"/>
                    <a:pt x="2155" y="1671"/>
                  </a:cubicBezTo>
                  <a:cubicBezTo>
                    <a:pt x="2206" y="1651"/>
                    <a:pt x="2259" y="1643"/>
                    <a:pt x="2313" y="1643"/>
                  </a:cubicBezTo>
                  <a:cubicBezTo>
                    <a:pt x="2729" y="1643"/>
                    <a:pt x="3221" y="2153"/>
                    <a:pt x="3470" y="2153"/>
                  </a:cubicBezTo>
                  <a:cubicBezTo>
                    <a:pt x="3503" y="2153"/>
                    <a:pt x="3531" y="2144"/>
                    <a:pt x="3554" y="2124"/>
                  </a:cubicBezTo>
                  <a:cubicBezTo>
                    <a:pt x="3743" y="1973"/>
                    <a:pt x="3479" y="1557"/>
                    <a:pt x="3668" y="1482"/>
                  </a:cubicBezTo>
                  <a:cubicBezTo>
                    <a:pt x="3674" y="1479"/>
                    <a:pt x="3681" y="1478"/>
                    <a:pt x="3688" y="1478"/>
                  </a:cubicBezTo>
                  <a:cubicBezTo>
                    <a:pt x="3887" y="1478"/>
                    <a:pt x="4394" y="2431"/>
                    <a:pt x="4593" y="2431"/>
                  </a:cubicBezTo>
                  <a:cubicBezTo>
                    <a:pt x="4600" y="2431"/>
                    <a:pt x="4607" y="2429"/>
                    <a:pt x="4613" y="2427"/>
                  </a:cubicBezTo>
                  <a:cubicBezTo>
                    <a:pt x="4840" y="2351"/>
                    <a:pt x="4953" y="1179"/>
                    <a:pt x="4310" y="499"/>
                  </a:cubicBezTo>
                  <a:cubicBezTo>
                    <a:pt x="3935" y="101"/>
                    <a:pt x="3379"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4333201" y="1481177"/>
              <a:ext cx="2068667" cy="2236097"/>
            </a:xfrm>
            <a:custGeom>
              <a:avLst/>
              <a:gdLst/>
              <a:ahLst/>
              <a:cxnLst/>
              <a:rect l="l" t="t" r="r" b="b"/>
              <a:pathLst>
                <a:path w="23537" h="25442" extrusionOk="0">
                  <a:moveTo>
                    <a:pt x="15672" y="1"/>
                  </a:moveTo>
                  <a:cubicBezTo>
                    <a:pt x="15601" y="1"/>
                    <a:pt x="15532" y="10"/>
                    <a:pt x="15464" y="30"/>
                  </a:cubicBezTo>
                  <a:cubicBezTo>
                    <a:pt x="15124" y="143"/>
                    <a:pt x="14708" y="521"/>
                    <a:pt x="14443" y="2071"/>
                  </a:cubicBezTo>
                  <a:cubicBezTo>
                    <a:pt x="13989" y="3546"/>
                    <a:pt x="13876" y="5134"/>
                    <a:pt x="14141" y="6646"/>
                  </a:cubicBezTo>
                  <a:cubicBezTo>
                    <a:pt x="14519" y="8839"/>
                    <a:pt x="15540" y="9595"/>
                    <a:pt x="15388" y="11259"/>
                  </a:cubicBezTo>
                  <a:cubicBezTo>
                    <a:pt x="15161" y="12846"/>
                    <a:pt x="14254" y="14283"/>
                    <a:pt x="12855" y="15115"/>
                  </a:cubicBezTo>
                  <a:cubicBezTo>
                    <a:pt x="12095" y="15562"/>
                    <a:pt x="11325" y="15717"/>
                    <a:pt x="10564" y="15717"/>
                  </a:cubicBezTo>
                  <a:cubicBezTo>
                    <a:pt x="8832" y="15717"/>
                    <a:pt x="7149" y="14913"/>
                    <a:pt x="5751" y="14913"/>
                  </a:cubicBezTo>
                  <a:cubicBezTo>
                    <a:pt x="5164" y="14913"/>
                    <a:pt x="4628" y="15055"/>
                    <a:pt x="4159" y="15455"/>
                  </a:cubicBezTo>
                  <a:cubicBezTo>
                    <a:pt x="2912" y="16514"/>
                    <a:pt x="4008" y="17913"/>
                    <a:pt x="2345" y="20975"/>
                  </a:cubicBezTo>
                  <a:cubicBezTo>
                    <a:pt x="1173" y="23092"/>
                    <a:pt x="1" y="23697"/>
                    <a:pt x="265" y="24453"/>
                  </a:cubicBezTo>
                  <a:cubicBezTo>
                    <a:pt x="499" y="25049"/>
                    <a:pt x="1571" y="25441"/>
                    <a:pt x="2687" y="25441"/>
                  </a:cubicBezTo>
                  <a:cubicBezTo>
                    <a:pt x="3553" y="25441"/>
                    <a:pt x="4446" y="25204"/>
                    <a:pt x="4991" y="24642"/>
                  </a:cubicBezTo>
                  <a:cubicBezTo>
                    <a:pt x="6390" y="23244"/>
                    <a:pt x="4651" y="20559"/>
                    <a:pt x="6088" y="19349"/>
                  </a:cubicBezTo>
                  <a:cubicBezTo>
                    <a:pt x="6517" y="18986"/>
                    <a:pt x="7077" y="18875"/>
                    <a:pt x="7603" y="18875"/>
                  </a:cubicBezTo>
                  <a:cubicBezTo>
                    <a:pt x="8279" y="18875"/>
                    <a:pt x="8899" y="19059"/>
                    <a:pt x="9112" y="19123"/>
                  </a:cubicBezTo>
                  <a:cubicBezTo>
                    <a:pt x="10851" y="19652"/>
                    <a:pt x="11192" y="20862"/>
                    <a:pt x="12628" y="22071"/>
                  </a:cubicBezTo>
                  <a:cubicBezTo>
                    <a:pt x="14140" y="23311"/>
                    <a:pt x="16351" y="24128"/>
                    <a:pt x="18185" y="24128"/>
                  </a:cubicBezTo>
                  <a:cubicBezTo>
                    <a:pt x="19148" y="24128"/>
                    <a:pt x="20007" y="23902"/>
                    <a:pt x="20606" y="23395"/>
                  </a:cubicBezTo>
                  <a:cubicBezTo>
                    <a:pt x="21778" y="22450"/>
                    <a:pt x="22420" y="20068"/>
                    <a:pt x="22685" y="19047"/>
                  </a:cubicBezTo>
                  <a:cubicBezTo>
                    <a:pt x="22761" y="18858"/>
                    <a:pt x="22799" y="18669"/>
                    <a:pt x="22836" y="18480"/>
                  </a:cubicBezTo>
                  <a:cubicBezTo>
                    <a:pt x="23536" y="13545"/>
                    <a:pt x="18353" y="1"/>
                    <a:pt x="15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5642399" y="1859980"/>
              <a:ext cx="511871" cy="1611639"/>
            </a:xfrm>
            <a:custGeom>
              <a:avLst/>
              <a:gdLst/>
              <a:ahLst/>
              <a:cxnLst/>
              <a:rect l="l" t="t" r="r" b="b"/>
              <a:pathLst>
                <a:path w="5824" h="18337" extrusionOk="0">
                  <a:moveTo>
                    <a:pt x="614" y="0"/>
                  </a:moveTo>
                  <a:cubicBezTo>
                    <a:pt x="566" y="0"/>
                    <a:pt x="525" y="10"/>
                    <a:pt x="492" y="30"/>
                  </a:cubicBezTo>
                  <a:cubicBezTo>
                    <a:pt x="1" y="257"/>
                    <a:pt x="417" y="2790"/>
                    <a:pt x="1437" y="4756"/>
                  </a:cubicBezTo>
                  <a:cubicBezTo>
                    <a:pt x="1891" y="5663"/>
                    <a:pt x="2458" y="6344"/>
                    <a:pt x="2383" y="7364"/>
                  </a:cubicBezTo>
                  <a:cubicBezTo>
                    <a:pt x="2307" y="8083"/>
                    <a:pt x="2042" y="8726"/>
                    <a:pt x="1627" y="9255"/>
                  </a:cubicBezTo>
                  <a:cubicBezTo>
                    <a:pt x="152" y="11901"/>
                    <a:pt x="757" y="15569"/>
                    <a:pt x="1702" y="15871"/>
                  </a:cubicBezTo>
                  <a:cubicBezTo>
                    <a:pt x="1743" y="15887"/>
                    <a:pt x="1784" y="15894"/>
                    <a:pt x="1826" y="15894"/>
                  </a:cubicBezTo>
                  <a:cubicBezTo>
                    <a:pt x="2251" y="15894"/>
                    <a:pt x="2739" y="15168"/>
                    <a:pt x="3137" y="15168"/>
                  </a:cubicBezTo>
                  <a:cubicBezTo>
                    <a:pt x="3176" y="15168"/>
                    <a:pt x="3215" y="15175"/>
                    <a:pt x="3252" y="15191"/>
                  </a:cubicBezTo>
                  <a:cubicBezTo>
                    <a:pt x="3971" y="15531"/>
                    <a:pt x="3290" y="18140"/>
                    <a:pt x="3782" y="18329"/>
                  </a:cubicBezTo>
                  <a:cubicBezTo>
                    <a:pt x="3801" y="18334"/>
                    <a:pt x="3821" y="18337"/>
                    <a:pt x="3842" y="18337"/>
                  </a:cubicBezTo>
                  <a:cubicBezTo>
                    <a:pt x="4107" y="18337"/>
                    <a:pt x="4484" y="17911"/>
                    <a:pt x="4765" y="17421"/>
                  </a:cubicBezTo>
                  <a:cubicBezTo>
                    <a:pt x="5823" y="15569"/>
                    <a:pt x="4802" y="13830"/>
                    <a:pt x="4538" y="10616"/>
                  </a:cubicBezTo>
                  <a:cubicBezTo>
                    <a:pt x="4311" y="7705"/>
                    <a:pt x="5067" y="7780"/>
                    <a:pt x="4689" y="5852"/>
                  </a:cubicBezTo>
                  <a:cubicBezTo>
                    <a:pt x="4012" y="2541"/>
                    <a:pt x="1391" y="0"/>
                    <a:pt x="614" y="0"/>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4539213" y="2952442"/>
              <a:ext cx="1143185" cy="677368"/>
            </a:xfrm>
            <a:custGeom>
              <a:avLst/>
              <a:gdLst/>
              <a:ahLst/>
              <a:cxnLst/>
              <a:rect l="l" t="t" r="r" b="b"/>
              <a:pathLst>
                <a:path w="13007" h="7707" extrusionOk="0">
                  <a:moveTo>
                    <a:pt x="5899" y="1"/>
                  </a:moveTo>
                  <a:cubicBezTo>
                    <a:pt x="5067" y="1"/>
                    <a:pt x="4273" y="265"/>
                    <a:pt x="3630" y="795"/>
                  </a:cubicBezTo>
                  <a:cubicBezTo>
                    <a:pt x="2609" y="1626"/>
                    <a:pt x="2798" y="2496"/>
                    <a:pt x="1664" y="4840"/>
                  </a:cubicBezTo>
                  <a:cubicBezTo>
                    <a:pt x="795" y="6617"/>
                    <a:pt x="1" y="7487"/>
                    <a:pt x="190" y="7676"/>
                  </a:cubicBezTo>
                  <a:cubicBezTo>
                    <a:pt x="216" y="7696"/>
                    <a:pt x="257" y="7707"/>
                    <a:pt x="309" y="7707"/>
                  </a:cubicBezTo>
                  <a:cubicBezTo>
                    <a:pt x="635" y="7707"/>
                    <a:pt x="1413" y="7317"/>
                    <a:pt x="1967" y="6730"/>
                  </a:cubicBezTo>
                  <a:cubicBezTo>
                    <a:pt x="3668" y="4878"/>
                    <a:pt x="2496" y="2231"/>
                    <a:pt x="3781" y="1437"/>
                  </a:cubicBezTo>
                  <a:cubicBezTo>
                    <a:pt x="3988" y="1327"/>
                    <a:pt x="4199" y="1282"/>
                    <a:pt x="4430" y="1282"/>
                  </a:cubicBezTo>
                  <a:cubicBezTo>
                    <a:pt x="4833" y="1282"/>
                    <a:pt x="5297" y="1420"/>
                    <a:pt x="5899" y="1589"/>
                  </a:cubicBezTo>
                  <a:cubicBezTo>
                    <a:pt x="8749" y="2458"/>
                    <a:pt x="10097" y="4860"/>
                    <a:pt x="11207" y="4860"/>
                  </a:cubicBezTo>
                  <a:cubicBezTo>
                    <a:pt x="11304" y="4860"/>
                    <a:pt x="11400" y="4842"/>
                    <a:pt x="11494" y="4802"/>
                  </a:cubicBezTo>
                  <a:cubicBezTo>
                    <a:pt x="11834" y="4651"/>
                    <a:pt x="12137" y="4386"/>
                    <a:pt x="12402" y="4122"/>
                  </a:cubicBezTo>
                  <a:cubicBezTo>
                    <a:pt x="12666" y="3819"/>
                    <a:pt x="13006" y="3441"/>
                    <a:pt x="12893" y="3252"/>
                  </a:cubicBezTo>
                  <a:cubicBezTo>
                    <a:pt x="12862" y="3168"/>
                    <a:pt x="12760" y="3140"/>
                    <a:pt x="12610" y="3140"/>
                  </a:cubicBezTo>
                  <a:cubicBezTo>
                    <a:pt x="12285" y="3140"/>
                    <a:pt x="11730" y="3272"/>
                    <a:pt x="11147" y="3272"/>
                  </a:cubicBezTo>
                  <a:cubicBezTo>
                    <a:pt x="11024" y="3272"/>
                    <a:pt x="10899" y="3266"/>
                    <a:pt x="10776" y="3252"/>
                  </a:cubicBezTo>
                  <a:cubicBezTo>
                    <a:pt x="8470" y="3025"/>
                    <a:pt x="8054" y="190"/>
                    <a:pt x="5899" y="1"/>
                  </a:cubicBezTo>
                  <a:close/>
                </a:path>
              </a:pathLst>
            </a:custGeom>
            <a:solidFill>
              <a:srgbClr val="273734">
                <a:alpha val="8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4323270" y="2141664"/>
              <a:ext cx="275887" cy="214100"/>
            </a:xfrm>
            <a:custGeom>
              <a:avLst/>
              <a:gdLst/>
              <a:ahLst/>
              <a:cxnLst/>
              <a:rect l="l" t="t" r="r" b="b"/>
              <a:pathLst>
                <a:path w="3139" h="2436" extrusionOk="0">
                  <a:moveTo>
                    <a:pt x="681" y="1"/>
                  </a:moveTo>
                  <a:cubicBezTo>
                    <a:pt x="605" y="1"/>
                    <a:pt x="529" y="38"/>
                    <a:pt x="529" y="114"/>
                  </a:cubicBezTo>
                  <a:lnTo>
                    <a:pt x="38" y="1400"/>
                  </a:lnTo>
                  <a:cubicBezTo>
                    <a:pt x="0" y="1475"/>
                    <a:pt x="38" y="1551"/>
                    <a:pt x="114" y="1589"/>
                  </a:cubicBezTo>
                  <a:lnTo>
                    <a:pt x="2458" y="2420"/>
                  </a:lnTo>
                  <a:cubicBezTo>
                    <a:pt x="2478" y="2430"/>
                    <a:pt x="2498" y="2435"/>
                    <a:pt x="2518" y="2435"/>
                  </a:cubicBezTo>
                  <a:cubicBezTo>
                    <a:pt x="2571" y="2435"/>
                    <a:pt x="2619" y="2400"/>
                    <a:pt x="2647" y="2345"/>
                  </a:cubicBezTo>
                  <a:lnTo>
                    <a:pt x="3100" y="1059"/>
                  </a:lnTo>
                  <a:cubicBezTo>
                    <a:pt x="3138" y="984"/>
                    <a:pt x="3100" y="908"/>
                    <a:pt x="3025" y="870"/>
                  </a:cubicBezTo>
                  <a:lnTo>
                    <a:pt x="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4346472" y="2246692"/>
              <a:ext cx="33310" cy="27949"/>
            </a:xfrm>
            <a:custGeom>
              <a:avLst/>
              <a:gdLst/>
              <a:ahLst/>
              <a:cxnLst/>
              <a:rect l="l" t="t" r="r" b="b"/>
              <a:pathLst>
                <a:path w="379" h="318" extrusionOk="0">
                  <a:moveTo>
                    <a:pt x="168" y="1"/>
                  </a:moveTo>
                  <a:cubicBezTo>
                    <a:pt x="114" y="1"/>
                    <a:pt x="66" y="36"/>
                    <a:pt x="39" y="91"/>
                  </a:cubicBezTo>
                  <a:cubicBezTo>
                    <a:pt x="1" y="167"/>
                    <a:pt x="39" y="280"/>
                    <a:pt x="114" y="318"/>
                  </a:cubicBezTo>
                  <a:cubicBezTo>
                    <a:pt x="228" y="318"/>
                    <a:pt x="303" y="280"/>
                    <a:pt x="341" y="205"/>
                  </a:cubicBezTo>
                  <a:cubicBezTo>
                    <a:pt x="379" y="129"/>
                    <a:pt x="341" y="15"/>
                    <a:pt x="228" y="15"/>
                  </a:cubicBezTo>
                  <a:cubicBezTo>
                    <a:pt x="207" y="5"/>
                    <a:pt x="187" y="1"/>
                    <a:pt x="168" y="1"/>
                  </a:cubicBezTo>
                  <a:close/>
                </a:path>
              </a:pathLst>
            </a:custGeom>
            <a:solidFill>
              <a:srgbClr val="FFE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462"/>
        <p:cNvGrpSpPr/>
        <p:nvPr/>
      </p:nvGrpSpPr>
      <p:grpSpPr>
        <a:xfrm>
          <a:off x="0" y="0"/>
          <a:ext cx="0" cy="0"/>
          <a:chOff x="0" y="0"/>
          <a:chExt cx="0" cy="0"/>
        </a:xfrm>
      </p:grpSpPr>
      <p:sp>
        <p:nvSpPr>
          <p:cNvPr id="2463" name="Google Shape;2463;p6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464" name="Google Shape;2464;p61"/>
          <p:cNvSpPr txBox="1">
            <a:spLocks noGrp="1"/>
          </p:cNvSpPr>
          <p:nvPr>
            <p:ph type="body" idx="1"/>
          </p:nvPr>
        </p:nvSpPr>
        <p:spPr>
          <a:xfrm>
            <a:off x="621100" y="1431375"/>
            <a:ext cx="7901700" cy="31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Did you like the resources on this template? Get the</a:t>
            </a:r>
            <a:r>
              <a:rPr lang="en"/>
              <a:t>m</a:t>
            </a:r>
            <a:r>
              <a:rPr lang="en" sz="1400"/>
              <a:t> for free at out other websites:</a:t>
            </a:r>
            <a:endParaRPr sz="1400"/>
          </a:p>
          <a:p>
            <a:pPr marL="0" lvl="0" indent="0" algn="l" rtl="0">
              <a:spcBef>
                <a:spcPts val="1000"/>
              </a:spcBef>
              <a:spcAft>
                <a:spcPts val="0"/>
              </a:spcAft>
              <a:buClr>
                <a:schemeClr val="dk2"/>
              </a:buClr>
              <a:buSzPts val="1100"/>
              <a:buFont typeface="Arial"/>
              <a:buNone/>
            </a:pPr>
            <a:r>
              <a:rPr lang="en" sz="2200">
                <a:solidFill>
                  <a:schemeClr val="lt1"/>
                </a:solidFill>
                <a:latin typeface="Manrope ExtraBold"/>
                <a:ea typeface="Manrope ExtraBold"/>
                <a:cs typeface="Manrope ExtraBold"/>
                <a:sym typeface="Manrope ExtraBold"/>
              </a:rPr>
              <a:t>Photos:</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SzPts val="1400"/>
              <a:buChar char="●"/>
            </a:pPr>
            <a:r>
              <a:rPr lang="en">
                <a:solidFill>
                  <a:schemeClr val="hlink"/>
                </a:solidFill>
                <a:uFill>
                  <a:noFill/>
                </a:uFill>
                <a:hlinkClick r:id="rId3"/>
              </a:rPr>
              <a:t>Medium shot woman sleeping in public space</a:t>
            </a:r>
            <a:endParaRPr/>
          </a:p>
          <a:p>
            <a:pPr marL="457200" lvl="0" indent="-317500" algn="l" rtl="0">
              <a:spcBef>
                <a:spcPts val="0"/>
              </a:spcBef>
              <a:spcAft>
                <a:spcPts val="0"/>
              </a:spcAft>
              <a:buSzPts val="1400"/>
              <a:buChar char="●"/>
            </a:pPr>
            <a:r>
              <a:rPr lang="en">
                <a:solidFill>
                  <a:schemeClr val="hlink"/>
                </a:solidFill>
                <a:uFill>
                  <a:noFill/>
                </a:uFill>
                <a:hlinkClick r:id="rId4"/>
              </a:rPr>
              <a:t>Young adult sleeping on chair</a:t>
            </a:r>
            <a:endParaRPr/>
          </a:p>
          <a:p>
            <a:pPr marL="457200" lvl="0" indent="-317500" algn="l" rtl="0">
              <a:spcBef>
                <a:spcPts val="0"/>
              </a:spcBef>
              <a:spcAft>
                <a:spcPts val="0"/>
              </a:spcAft>
              <a:buSzPts val="1400"/>
              <a:buChar char="●"/>
            </a:pPr>
            <a:r>
              <a:rPr lang="en">
                <a:solidFill>
                  <a:schemeClr val="hlink"/>
                </a:solidFill>
                <a:uFill>
                  <a:noFill/>
                </a:uFill>
                <a:hlinkClick r:id="rId5"/>
              </a:rPr>
              <a:t>Close-up of young woman sleeping with book on the bed</a:t>
            </a:r>
            <a:endParaRPr/>
          </a:p>
          <a:p>
            <a:pPr marL="0" lvl="0" indent="0" algn="l" rtl="0">
              <a:spcBef>
                <a:spcPts val="0"/>
              </a:spcBef>
              <a:spcAft>
                <a:spcPts val="0"/>
              </a:spcAft>
              <a:buNone/>
            </a:pPr>
            <a:r>
              <a:rPr lang="en" sz="2200">
                <a:solidFill>
                  <a:schemeClr val="lt1"/>
                </a:solidFill>
                <a:latin typeface="Manrope ExtraBold"/>
                <a:ea typeface="Manrope ExtraBold"/>
                <a:cs typeface="Manrope ExtraBold"/>
                <a:sym typeface="Manrope ExtraBold"/>
              </a:rPr>
              <a:t>Vectors:</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6"/>
              </a:rPr>
              <a:t>Linear flat abstract lines pattern</a:t>
            </a:r>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7"/>
              </a:rPr>
              <a:t>Sleep time icons set with bedtime dream and insomnia symbols flat isolated vector illustration</a:t>
            </a:r>
            <a:endParaRPr/>
          </a:p>
          <a:p>
            <a:pPr marL="0" lvl="0" indent="0" algn="l" rtl="0">
              <a:spcBef>
                <a:spcPts val="0"/>
              </a:spcBef>
              <a:spcAft>
                <a:spcPts val="0"/>
              </a:spcAft>
              <a:buNone/>
            </a:pPr>
            <a:r>
              <a:rPr lang="en" sz="2200">
                <a:solidFill>
                  <a:schemeClr val="lt1"/>
                </a:solidFill>
                <a:latin typeface="Manrope ExtraBold"/>
                <a:ea typeface="Manrope ExtraBold"/>
                <a:cs typeface="Manrope ExtraBold"/>
                <a:sym typeface="Manrope ExtraBold"/>
              </a:rPr>
              <a:t>Icon pack:</a:t>
            </a:r>
            <a:endParaRPr sz="2200">
              <a:solidFill>
                <a:schemeClr val="lt1"/>
              </a:solidFill>
              <a:latin typeface="Manrope ExtraBold"/>
              <a:ea typeface="Manrope ExtraBold"/>
              <a:cs typeface="Manrope ExtraBold"/>
              <a:sym typeface="Manrope ExtraBold"/>
            </a:endParaRPr>
          </a:p>
          <a:p>
            <a:pPr marL="457200" lvl="0" indent="-317500" algn="l" rtl="0">
              <a:spcBef>
                <a:spcPts val="0"/>
              </a:spcBef>
              <a:spcAft>
                <a:spcPts val="0"/>
              </a:spcAft>
              <a:buClr>
                <a:srgbClr val="000000"/>
              </a:buClr>
              <a:buSzPts val="1400"/>
              <a:buFont typeface="Arial"/>
              <a:buChar char="●"/>
            </a:pPr>
            <a:r>
              <a:rPr lang="en">
                <a:solidFill>
                  <a:schemeClr val="hlink"/>
                </a:solidFill>
                <a:uFill>
                  <a:noFill/>
                </a:uFill>
                <a:hlinkClick r:id="rId8"/>
              </a:rPr>
              <a:t>Icon Pack: Time to Sleep | Filled</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68"/>
        <p:cNvGrpSpPr/>
        <p:nvPr/>
      </p:nvGrpSpPr>
      <p:grpSpPr>
        <a:xfrm>
          <a:off x="0" y="0"/>
          <a:ext cx="0" cy="0"/>
          <a:chOff x="0" y="0"/>
          <a:chExt cx="0" cy="0"/>
        </a:xfrm>
      </p:grpSpPr>
      <p:sp>
        <p:nvSpPr>
          <p:cNvPr id="2469" name="Google Shape;2469;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470" name="Google Shape;2470;p6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74"/>
        <p:cNvGrpSpPr/>
        <p:nvPr/>
      </p:nvGrpSpPr>
      <p:grpSpPr>
        <a:xfrm>
          <a:off x="0" y="0"/>
          <a:ext cx="0" cy="0"/>
          <a:chOff x="0" y="0"/>
          <a:chExt cx="0" cy="0"/>
        </a:xfrm>
      </p:grpSpPr>
      <p:sp>
        <p:nvSpPr>
          <p:cNvPr id="2475" name="Google Shape;2475;p6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476" name="Google Shape;2476;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480"/>
        <p:cNvGrpSpPr/>
        <p:nvPr/>
      </p:nvGrpSpPr>
      <p:grpSpPr>
        <a:xfrm>
          <a:off x="0" y="0"/>
          <a:ext cx="0" cy="0"/>
          <a:chOff x="0" y="0"/>
          <a:chExt cx="0" cy="0"/>
        </a:xfrm>
      </p:grpSpPr>
      <p:sp>
        <p:nvSpPr>
          <p:cNvPr id="2481" name="Google Shape;2481;p6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dirty="0">
                <a:solidFill>
                  <a:schemeClr val="lt1"/>
                </a:solidFill>
              </a:rPr>
              <a:t>This presentation has been made using the following fonts:</a:t>
            </a:r>
            <a:endParaRPr sz="1100" dirty="0">
              <a:solidFill>
                <a:schemeClr val="lt1"/>
              </a:solidFill>
            </a:endParaRPr>
          </a:p>
          <a:p>
            <a:pPr marL="0" lvl="0" indent="0" algn="ctr" rtl="0">
              <a:lnSpc>
                <a:spcPct val="100000"/>
              </a:lnSpc>
              <a:spcBef>
                <a:spcPts val="1000"/>
              </a:spcBef>
              <a:spcAft>
                <a:spcPts val="0"/>
              </a:spcAft>
              <a:buNone/>
            </a:pPr>
            <a:r>
              <a:rPr lang="en" sz="1100" b="1" dirty="0">
                <a:solidFill>
                  <a:schemeClr val="lt1"/>
                </a:solidFill>
              </a:rPr>
              <a:t>Manrope</a:t>
            </a:r>
            <a:endParaRPr sz="1100" b="1" dirty="0">
              <a:solidFill>
                <a:schemeClr val="lt1"/>
              </a:solidFill>
            </a:endParaRPr>
          </a:p>
          <a:p>
            <a:pPr marL="0" lvl="0" indent="0" algn="ctr" rtl="0">
              <a:lnSpc>
                <a:spcPct val="100000"/>
              </a:lnSpc>
              <a:spcBef>
                <a:spcPts val="0"/>
              </a:spcBef>
              <a:spcAft>
                <a:spcPts val="0"/>
              </a:spcAft>
              <a:buNone/>
            </a:pPr>
            <a:r>
              <a:rPr lang="en" sz="1100" dirty="0">
                <a:solidFill>
                  <a:schemeClr val="lt1"/>
                </a:solidFill>
              </a:rPr>
              <a:t>(</a:t>
            </a:r>
            <a:r>
              <a:rPr lang="en" sz="1100" dirty="0">
                <a:solidFill>
                  <a:schemeClr val="lt1"/>
                </a:solidFill>
                <a:uFill>
                  <a:noFill/>
                </a:uFill>
                <a:hlinkClick r:id="rId3">
                  <a:extLst>
                    <a:ext uri="{A12FA001-AC4F-418D-AE19-62706E023703}">
                      <ahyp:hlinkClr xmlns:ahyp="http://schemas.microsoft.com/office/drawing/2018/hyperlinkcolor" val="tx"/>
                    </a:ext>
                  </a:extLst>
                </a:hlinkClick>
              </a:rPr>
              <a:t>https://fonts.google.com/specimen/Manrope</a:t>
            </a:r>
            <a:r>
              <a:rPr lang="en" sz="1100" dirty="0">
                <a:solidFill>
                  <a:schemeClr val="lt1"/>
                </a:solidFill>
              </a:rPr>
              <a:t>)</a:t>
            </a:r>
            <a:endParaRPr sz="1100" dirty="0">
              <a:solidFill>
                <a:schemeClr val="lt1"/>
              </a:solidFill>
            </a:endParaRPr>
          </a:p>
          <a:p>
            <a:pPr marL="0" lvl="0" indent="0" algn="ctr" rtl="0">
              <a:lnSpc>
                <a:spcPct val="100000"/>
              </a:lnSpc>
              <a:spcBef>
                <a:spcPts val="0"/>
              </a:spcBef>
              <a:spcAft>
                <a:spcPts val="0"/>
              </a:spcAft>
              <a:buNone/>
            </a:pPr>
            <a:endParaRPr sz="1100" dirty="0">
              <a:solidFill>
                <a:schemeClr val="lt1"/>
              </a:solidFill>
            </a:endParaRPr>
          </a:p>
          <a:p>
            <a:pPr marL="0" lvl="0" indent="0" algn="ctr" rtl="0">
              <a:lnSpc>
                <a:spcPct val="100000"/>
              </a:lnSpc>
              <a:spcBef>
                <a:spcPts val="0"/>
              </a:spcBef>
              <a:spcAft>
                <a:spcPts val="0"/>
              </a:spcAft>
              <a:buNone/>
            </a:pPr>
            <a:r>
              <a:rPr lang="en" sz="1100" b="1" dirty="0" err="1">
                <a:solidFill>
                  <a:schemeClr val="lt1"/>
                </a:solidFill>
              </a:rPr>
              <a:t>Heebo</a:t>
            </a:r>
            <a:endParaRPr sz="1100" b="1" dirty="0">
              <a:solidFill>
                <a:schemeClr val="lt1"/>
              </a:solidFill>
            </a:endParaRPr>
          </a:p>
          <a:p>
            <a:pPr marL="0" lvl="0" indent="0" algn="ctr" rtl="0">
              <a:lnSpc>
                <a:spcPct val="100000"/>
              </a:lnSpc>
              <a:spcBef>
                <a:spcPts val="0"/>
              </a:spcBef>
              <a:spcAft>
                <a:spcPts val="0"/>
              </a:spcAft>
              <a:buNone/>
            </a:pPr>
            <a:r>
              <a:rPr lang="en" sz="1100" dirty="0">
                <a:solidFill>
                  <a:schemeClr val="lt1"/>
                </a:solidFill>
              </a:rPr>
              <a:t>(</a:t>
            </a:r>
            <a:r>
              <a:rPr lang="en" sz="1100" dirty="0">
                <a:solidFill>
                  <a:schemeClr val="lt1"/>
                </a:solidFill>
                <a:uFill>
                  <a:noFill/>
                </a:uFill>
                <a:hlinkClick r:id="rId4">
                  <a:extLst>
                    <a:ext uri="{A12FA001-AC4F-418D-AE19-62706E023703}">
                      <ahyp:hlinkClr xmlns:ahyp="http://schemas.microsoft.com/office/drawing/2018/hyperlinkcolor" val="tx"/>
                    </a:ext>
                  </a:extLst>
                </a:hlinkClick>
              </a:rPr>
              <a:t>https://fonts.google.com/specimen/Heebo</a:t>
            </a:r>
            <a:r>
              <a:rPr lang="en" sz="1100" dirty="0">
                <a:solidFill>
                  <a:schemeClr val="lt1"/>
                </a:solidFill>
              </a:rPr>
              <a:t>)</a:t>
            </a:r>
            <a:endParaRPr sz="1100" dirty="0">
              <a:solidFill>
                <a:schemeClr val="lt1"/>
              </a:solidFill>
            </a:endParaRPr>
          </a:p>
          <a:p>
            <a:pPr marL="0" lvl="0" indent="0" algn="l" rtl="0">
              <a:lnSpc>
                <a:spcPct val="100000"/>
              </a:lnSpc>
              <a:spcBef>
                <a:spcPts val="0"/>
              </a:spcBef>
              <a:spcAft>
                <a:spcPts val="0"/>
              </a:spcAft>
              <a:buNone/>
            </a:pPr>
            <a:endParaRPr sz="1100" dirty="0">
              <a:solidFill>
                <a:schemeClr val="lt1"/>
              </a:solidFill>
            </a:endParaRPr>
          </a:p>
        </p:txBody>
      </p:sp>
      <p:sp>
        <p:nvSpPr>
          <p:cNvPr id="2482" name="Google Shape;2482;p64"/>
          <p:cNvSpPr/>
          <p:nvPr/>
        </p:nvSpPr>
        <p:spPr>
          <a:xfrm>
            <a:off x="2583563" y="2947175"/>
            <a:ext cx="791400" cy="754200"/>
          </a:xfrm>
          <a:prstGeom prst="roundRect">
            <a:avLst>
              <a:gd name="adj" fmla="val 16667"/>
            </a:avLst>
          </a:prstGeom>
          <a:solidFill>
            <a:srgbClr val="27373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a:off x="3645382" y="2947175"/>
            <a:ext cx="791400" cy="754200"/>
          </a:xfrm>
          <a:prstGeom prst="roundRect">
            <a:avLst>
              <a:gd name="adj" fmla="val 16667"/>
            </a:avLst>
          </a:prstGeom>
          <a:solidFill>
            <a:srgbClr val="6B46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a:off x="4707202" y="2947175"/>
            <a:ext cx="791400" cy="754200"/>
          </a:xfrm>
          <a:prstGeom prst="roundRect">
            <a:avLst>
              <a:gd name="adj" fmla="val 16667"/>
            </a:avLst>
          </a:prstGeom>
          <a:solidFill>
            <a:srgbClr val="AE55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#273734</a:t>
            </a:r>
            <a:endParaRPr sz="1000">
              <a:solidFill>
                <a:srgbClr val="FFFFFF"/>
              </a:solidFill>
            </a:endParaRPr>
          </a:p>
        </p:txBody>
      </p:sp>
      <p:sp>
        <p:nvSpPr>
          <p:cNvPr id="2486" name="Google Shape;2486;p64"/>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#6b464d</a:t>
            </a:r>
            <a:endParaRPr sz="1000">
              <a:solidFill>
                <a:srgbClr val="FFFFFF"/>
              </a:solidFill>
            </a:endParaRPr>
          </a:p>
        </p:txBody>
      </p:sp>
      <p:sp>
        <p:nvSpPr>
          <p:cNvPr id="2487" name="Google Shape;2487;p64"/>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#ae5569</a:t>
            </a:r>
            <a:endParaRPr sz="1000">
              <a:solidFill>
                <a:srgbClr val="FFFFFF"/>
              </a:solidFill>
            </a:endParaRPr>
          </a:p>
        </p:txBody>
      </p:sp>
      <p:sp>
        <p:nvSpPr>
          <p:cNvPr id="2488" name="Google Shape;2488;p64"/>
          <p:cNvSpPr/>
          <p:nvPr/>
        </p:nvSpPr>
        <p:spPr>
          <a:xfrm>
            <a:off x="5769038" y="2947175"/>
            <a:ext cx="791400" cy="754200"/>
          </a:xfrm>
          <a:prstGeom prst="roundRect">
            <a:avLst>
              <a:gd name="adj" fmla="val 16667"/>
            </a:avLst>
          </a:prstGeom>
          <a:solidFill>
            <a:srgbClr val="DD2E7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4"/>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#dd2e71</a:t>
            </a:r>
            <a:endParaRPr sz="1000">
              <a:solidFill>
                <a:srgbClr val="FFFFFF"/>
              </a:solidFill>
            </a:endParaRPr>
          </a:p>
        </p:txBody>
      </p:sp>
      <p:sp>
        <p:nvSpPr>
          <p:cNvPr id="2490" name="Google Shape;2490;p64"/>
          <p:cNvSpPr/>
          <p:nvPr/>
        </p:nvSpPr>
        <p:spPr>
          <a:xfrm>
            <a:off x="4176300" y="3878275"/>
            <a:ext cx="791400" cy="754200"/>
          </a:xfrm>
          <a:prstGeom prst="roundRect">
            <a:avLst>
              <a:gd name="adj" fmla="val 16667"/>
            </a:avLst>
          </a:prstGeom>
          <a:solidFill>
            <a:srgbClr val="FF7D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4"/>
          <p:cNvSpPr/>
          <p:nvPr/>
        </p:nvSpPr>
        <p:spPr>
          <a:xfrm>
            <a:off x="5238120" y="3878275"/>
            <a:ext cx="791400" cy="754200"/>
          </a:xfrm>
          <a:prstGeom prst="roundRect">
            <a:avLst>
              <a:gd name="adj" fmla="val 16667"/>
            </a:avLst>
          </a:prstGeom>
          <a:solidFill>
            <a:srgbClr val="FFF1E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#ff7d59</a:t>
            </a:r>
            <a:endParaRPr sz="1000">
              <a:solidFill>
                <a:srgbClr val="FFFFFF"/>
              </a:solidFill>
            </a:endParaRPr>
          </a:p>
        </p:txBody>
      </p:sp>
      <p:sp>
        <p:nvSpPr>
          <p:cNvPr id="2493" name="Google Shape;2493;p6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#fff1ea</a:t>
            </a:r>
            <a:endParaRPr sz="1000"/>
          </a:p>
        </p:txBody>
      </p:sp>
      <p:sp>
        <p:nvSpPr>
          <p:cNvPr id="2494" name="Google Shape;2494;p64"/>
          <p:cNvSpPr/>
          <p:nvPr/>
        </p:nvSpPr>
        <p:spPr>
          <a:xfrm>
            <a:off x="3114475" y="3878275"/>
            <a:ext cx="791400" cy="754200"/>
          </a:xfrm>
          <a:prstGeom prst="roundRect">
            <a:avLst>
              <a:gd name="adj" fmla="val 16667"/>
            </a:avLst>
          </a:prstGeom>
          <a:solidFill>
            <a:srgbClr val="F1668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#f16683</a:t>
            </a:r>
            <a:endParaRPr sz="1000">
              <a:solidFill>
                <a:srgbClr val="FFFFFF"/>
              </a:solidFill>
            </a:endParaRPr>
          </a:p>
        </p:txBody>
      </p:sp>
      <p:sp>
        <p:nvSpPr>
          <p:cNvPr id="2496" name="Google Shape;2496;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500"/>
        <p:cNvGrpSpPr/>
        <p:nvPr/>
      </p:nvGrpSpPr>
      <p:grpSpPr>
        <a:xfrm>
          <a:off x="0" y="0"/>
          <a:ext cx="0" cy="0"/>
          <a:chOff x="0" y="0"/>
          <a:chExt cx="0" cy="0"/>
        </a:xfrm>
      </p:grpSpPr>
      <p:sp>
        <p:nvSpPr>
          <p:cNvPr id="2501" name="Google Shape;2501;p6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502" name="Google Shape;2502;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503" name="Google Shape;2503;p6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504" name="Google Shape;2504;p6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505" name="Google Shape;2505;p6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506" name="Google Shape;2506;p6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507" name="Google Shape;2507;p6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508" name="Google Shape;2508;p6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509" name="Google Shape;2509;p6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510" name="Google Shape;2510;p6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511" name="Google Shape;2511;p6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512" name="Google Shape;2512;p6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2050" name="Picture 2" descr="Không có mô tả ảnh.">
            <a:extLst>
              <a:ext uri="{FF2B5EF4-FFF2-40B4-BE49-F238E27FC236}">
                <a16:creationId xmlns:a16="http://schemas.microsoft.com/office/drawing/2014/main" id="{0E5F8C3D-E6EF-C6F7-E109-50EAA404B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34" r="12534"/>
          <a:stretch/>
        </p:blipFill>
        <p:spPr bwMode="auto">
          <a:xfrm>
            <a:off x="6493588" y="762411"/>
            <a:ext cx="1026000" cy="1026000"/>
          </a:xfrm>
          <a:prstGeom prst="ellipse">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2052" name="Picture 4" descr="Không có mô tả ảnh.">
            <a:extLst>
              <a:ext uri="{FF2B5EF4-FFF2-40B4-BE49-F238E27FC236}">
                <a16:creationId xmlns:a16="http://schemas.microsoft.com/office/drawing/2014/main" id="{58B9ECB5-F1D2-02A1-6CB7-38B3D68F3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662" y="777877"/>
            <a:ext cx="1026000" cy="1033335"/>
          </a:xfrm>
          <a:prstGeom prst="ellipse">
            <a:avLst/>
          </a:prstGeom>
          <a:noFill/>
          <a:effectLst>
            <a:outerShdw blurRad="508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pic>
        <p:nvPicPr>
          <p:cNvPr id="2054" name="Picture 6" descr="Không có mô tả ảnh.">
            <a:extLst>
              <a:ext uri="{FF2B5EF4-FFF2-40B4-BE49-F238E27FC236}">
                <a16:creationId xmlns:a16="http://schemas.microsoft.com/office/drawing/2014/main" id="{C8A39015-81C5-F0D4-78F2-CA493B6907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682" b="16682"/>
          <a:stretch/>
        </p:blipFill>
        <p:spPr bwMode="auto">
          <a:xfrm>
            <a:off x="1363662" y="2819289"/>
            <a:ext cx="1026000" cy="1026000"/>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4" descr="A person in a white shirt&#10;&#10;Description automatically generated with medium confidence">
            <a:extLst>
              <a:ext uri="{FF2B5EF4-FFF2-40B4-BE49-F238E27FC236}">
                <a16:creationId xmlns:a16="http://schemas.microsoft.com/office/drawing/2014/main" id="{779E1EDC-A484-7570-F507-57F6F48C48A7}"/>
              </a:ext>
            </a:extLst>
          </p:cNvPr>
          <p:cNvPicPr>
            <a:picLocks noChangeAspect="1"/>
          </p:cNvPicPr>
          <p:nvPr/>
        </p:nvPicPr>
        <p:blipFill rotWithShape="1">
          <a:blip r:embed="rId6"/>
          <a:srcRect t="4252" b="4252"/>
          <a:stretch/>
        </p:blipFill>
        <p:spPr>
          <a:xfrm>
            <a:off x="6493588" y="2796488"/>
            <a:ext cx="1026000" cy="1026000"/>
          </a:xfrm>
          <a:prstGeom prst="ellipse">
            <a:avLst/>
          </a:prstGeom>
        </p:spPr>
      </p:pic>
      <p:sp>
        <p:nvSpPr>
          <p:cNvPr id="6" name="TextBox 5">
            <a:extLst>
              <a:ext uri="{FF2B5EF4-FFF2-40B4-BE49-F238E27FC236}">
                <a16:creationId xmlns:a16="http://schemas.microsoft.com/office/drawing/2014/main" id="{AB8FE21E-1848-96A6-C900-B8537DDE35DE}"/>
              </a:ext>
            </a:extLst>
          </p:cNvPr>
          <p:cNvSpPr txBox="1"/>
          <p:nvPr/>
        </p:nvSpPr>
        <p:spPr>
          <a:xfrm>
            <a:off x="861742" y="2007473"/>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Nguyen Dinh Hien</a:t>
            </a:r>
          </a:p>
        </p:txBody>
      </p:sp>
      <p:sp>
        <p:nvSpPr>
          <p:cNvPr id="15" name="TextBox 14">
            <a:extLst>
              <a:ext uri="{FF2B5EF4-FFF2-40B4-BE49-F238E27FC236}">
                <a16:creationId xmlns:a16="http://schemas.microsoft.com/office/drawing/2014/main" id="{F526E021-44B9-3FDD-9174-EF88C6BC96F0}"/>
              </a:ext>
            </a:extLst>
          </p:cNvPr>
          <p:cNvSpPr txBox="1"/>
          <p:nvPr/>
        </p:nvSpPr>
        <p:spPr>
          <a:xfrm>
            <a:off x="861741" y="3962732"/>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Ngo Quoc Hung</a:t>
            </a:r>
          </a:p>
        </p:txBody>
      </p:sp>
      <p:sp>
        <p:nvSpPr>
          <p:cNvPr id="16" name="TextBox 15">
            <a:extLst>
              <a:ext uri="{FF2B5EF4-FFF2-40B4-BE49-F238E27FC236}">
                <a16:creationId xmlns:a16="http://schemas.microsoft.com/office/drawing/2014/main" id="{25E9847C-20A9-D1FB-A805-5239D65E462C}"/>
              </a:ext>
            </a:extLst>
          </p:cNvPr>
          <p:cNvSpPr txBox="1"/>
          <p:nvPr/>
        </p:nvSpPr>
        <p:spPr>
          <a:xfrm>
            <a:off x="5991668" y="1993633"/>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Pham Thi Vuong</a:t>
            </a:r>
          </a:p>
        </p:txBody>
      </p:sp>
      <p:sp>
        <p:nvSpPr>
          <p:cNvPr id="17" name="TextBox 16">
            <a:extLst>
              <a:ext uri="{FF2B5EF4-FFF2-40B4-BE49-F238E27FC236}">
                <a16:creationId xmlns:a16="http://schemas.microsoft.com/office/drawing/2014/main" id="{78DE1BC1-79E8-B052-8D3D-D721DB3F9396}"/>
              </a:ext>
            </a:extLst>
          </p:cNvPr>
          <p:cNvSpPr txBox="1"/>
          <p:nvPr/>
        </p:nvSpPr>
        <p:spPr>
          <a:xfrm>
            <a:off x="5991667" y="4027710"/>
            <a:ext cx="2029839" cy="307777"/>
          </a:xfrm>
          <a:prstGeom prst="rect">
            <a:avLst/>
          </a:prstGeom>
          <a:noFill/>
        </p:spPr>
        <p:txBody>
          <a:bodyPr wrap="square" rtlCol="0">
            <a:spAutoFit/>
          </a:bodyPr>
          <a:lstStyle/>
          <a:p>
            <a:pPr algn="ctr"/>
            <a:r>
              <a:rPr lang="en-VN" b="1" dirty="0">
                <a:solidFill>
                  <a:schemeClr val="tx2"/>
                </a:solidFill>
                <a:latin typeface="Noto Sans Kannada" panose="020B0502040504020204" pitchFamily="34" charset="0"/>
                <a:cs typeface="Noto Sans Kannada" panose="020B0502040504020204" pitchFamily="34" charset="0"/>
              </a:rPr>
              <a:t>Le Hoang Thinh</a:t>
            </a:r>
          </a:p>
        </p:txBody>
      </p:sp>
      <p:pic>
        <p:nvPicPr>
          <p:cNvPr id="11" name="Picture 2" descr="logo-uit | Tuổi trẻ UIT">
            <a:extLst>
              <a:ext uri="{FF2B5EF4-FFF2-40B4-BE49-F238E27FC236}">
                <a16:creationId xmlns:a16="http://schemas.microsoft.com/office/drawing/2014/main" id="{5EB59FC6-713A-8764-42AC-13CD22D1E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144" y="1886384"/>
            <a:ext cx="2199711" cy="1820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advTm="195">
        <p159:morph option="byObject"/>
      </p:transition>
    </mc:Choice>
    <mc:Fallback xmlns="">
      <p:transition advTm="19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516"/>
        <p:cNvGrpSpPr/>
        <p:nvPr/>
      </p:nvGrpSpPr>
      <p:grpSpPr>
        <a:xfrm>
          <a:off x="0" y="0"/>
          <a:ext cx="0" cy="0"/>
          <a:chOff x="0" y="0"/>
          <a:chExt cx="0" cy="0"/>
        </a:xfrm>
      </p:grpSpPr>
      <p:grpSp>
        <p:nvGrpSpPr>
          <p:cNvPr id="2517" name="Google Shape;2517;p66"/>
          <p:cNvGrpSpPr/>
          <p:nvPr/>
        </p:nvGrpSpPr>
        <p:grpSpPr>
          <a:xfrm>
            <a:off x="5048544" y="3019584"/>
            <a:ext cx="442841" cy="514271"/>
            <a:chOff x="4727025" y="1332775"/>
            <a:chExt cx="59900" cy="69625"/>
          </a:xfrm>
        </p:grpSpPr>
        <p:sp>
          <p:nvSpPr>
            <p:cNvPr id="2518" name="Google Shape;2518;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66"/>
          <p:cNvGrpSpPr/>
          <p:nvPr/>
        </p:nvGrpSpPr>
        <p:grpSpPr>
          <a:xfrm>
            <a:off x="5723860" y="2267072"/>
            <a:ext cx="500909" cy="500899"/>
            <a:chOff x="4820425" y="1329900"/>
            <a:chExt cx="70175" cy="70350"/>
          </a:xfrm>
        </p:grpSpPr>
        <p:sp>
          <p:nvSpPr>
            <p:cNvPr id="2521" name="Google Shape;2521;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66"/>
          <p:cNvGrpSpPr/>
          <p:nvPr/>
        </p:nvGrpSpPr>
        <p:grpSpPr>
          <a:xfrm>
            <a:off x="6376484" y="2278862"/>
            <a:ext cx="538135" cy="493119"/>
            <a:chOff x="4903200" y="1331525"/>
            <a:chExt cx="73575" cy="67425"/>
          </a:xfrm>
        </p:grpSpPr>
        <p:sp>
          <p:nvSpPr>
            <p:cNvPr id="2526" name="Google Shape;2526;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27" name="Google Shape;2527;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8" name="Google Shape;2528;p66"/>
          <p:cNvGrpSpPr/>
          <p:nvPr/>
        </p:nvGrpSpPr>
        <p:grpSpPr>
          <a:xfrm>
            <a:off x="5636435" y="3020840"/>
            <a:ext cx="544563" cy="511895"/>
            <a:chOff x="4815575" y="1416800"/>
            <a:chExt cx="73750" cy="71400"/>
          </a:xfrm>
        </p:grpSpPr>
        <p:sp>
          <p:nvSpPr>
            <p:cNvPr id="2529" name="Google Shape;2529;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66"/>
          <p:cNvGrpSpPr/>
          <p:nvPr/>
        </p:nvGrpSpPr>
        <p:grpSpPr>
          <a:xfrm>
            <a:off x="6333060" y="3020546"/>
            <a:ext cx="602914" cy="512477"/>
            <a:chOff x="4902475" y="1418875"/>
            <a:chExt cx="74500" cy="63775"/>
          </a:xfrm>
        </p:grpSpPr>
        <p:sp>
          <p:nvSpPr>
            <p:cNvPr id="2533" name="Google Shape;2533;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66"/>
          <p:cNvGrpSpPr/>
          <p:nvPr/>
        </p:nvGrpSpPr>
        <p:grpSpPr>
          <a:xfrm>
            <a:off x="5748932" y="3759785"/>
            <a:ext cx="515391" cy="525699"/>
            <a:chOff x="4818100" y="1507675"/>
            <a:chExt cx="71225" cy="71625"/>
          </a:xfrm>
        </p:grpSpPr>
        <p:sp>
          <p:nvSpPr>
            <p:cNvPr id="2536" name="Google Shape;2536;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66"/>
          <p:cNvGrpSpPr/>
          <p:nvPr/>
        </p:nvGrpSpPr>
        <p:grpSpPr>
          <a:xfrm>
            <a:off x="5087034" y="3781317"/>
            <a:ext cx="522956" cy="489869"/>
            <a:chOff x="4721450" y="1509475"/>
            <a:chExt cx="79350" cy="74325"/>
          </a:xfrm>
        </p:grpSpPr>
        <p:sp>
          <p:nvSpPr>
            <p:cNvPr id="2541" name="Google Shape;2541;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5" name="Google Shape;2545;p66"/>
          <p:cNvGrpSpPr/>
          <p:nvPr/>
        </p:nvGrpSpPr>
        <p:grpSpPr>
          <a:xfrm>
            <a:off x="6410277" y="3761069"/>
            <a:ext cx="525704" cy="535436"/>
            <a:chOff x="4906800" y="1507500"/>
            <a:chExt cx="70350" cy="71075"/>
          </a:xfrm>
        </p:grpSpPr>
        <p:sp>
          <p:nvSpPr>
            <p:cNvPr id="2546" name="Google Shape;2546;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66"/>
          <p:cNvGrpSpPr/>
          <p:nvPr/>
        </p:nvGrpSpPr>
        <p:grpSpPr>
          <a:xfrm>
            <a:off x="4443099" y="2267050"/>
            <a:ext cx="508054" cy="508095"/>
            <a:chOff x="3736598" y="2170606"/>
            <a:chExt cx="404889" cy="404889"/>
          </a:xfrm>
        </p:grpSpPr>
        <p:sp>
          <p:nvSpPr>
            <p:cNvPr id="2552" name="Google Shape;2552;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66"/>
          <p:cNvGrpSpPr/>
          <p:nvPr/>
        </p:nvGrpSpPr>
        <p:grpSpPr>
          <a:xfrm>
            <a:off x="3731139" y="2267145"/>
            <a:ext cx="575790" cy="507904"/>
            <a:chOff x="3161917" y="2170682"/>
            <a:chExt cx="458870" cy="404737"/>
          </a:xfrm>
        </p:grpSpPr>
        <p:sp>
          <p:nvSpPr>
            <p:cNvPr id="2557" name="Google Shape;2557;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58" name="Google Shape;2558;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66"/>
          <p:cNvGrpSpPr/>
          <p:nvPr/>
        </p:nvGrpSpPr>
        <p:grpSpPr>
          <a:xfrm>
            <a:off x="3758669" y="3027517"/>
            <a:ext cx="520730" cy="498567"/>
            <a:chOff x="3179914" y="2889488"/>
            <a:chExt cx="422876" cy="404911"/>
          </a:xfrm>
        </p:grpSpPr>
        <p:sp>
          <p:nvSpPr>
            <p:cNvPr id="2561" name="Google Shape;2561;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66"/>
          <p:cNvGrpSpPr/>
          <p:nvPr/>
        </p:nvGrpSpPr>
        <p:grpSpPr>
          <a:xfrm>
            <a:off x="4387349" y="3027477"/>
            <a:ext cx="516145" cy="498648"/>
            <a:chOff x="3729467" y="2889422"/>
            <a:chExt cx="419153" cy="404977"/>
          </a:xfrm>
        </p:grpSpPr>
        <p:sp>
          <p:nvSpPr>
            <p:cNvPr id="2568" name="Google Shape;2568;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5" name="Google Shape;2575;p6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9" name="Google Shape;2579;p66"/>
          <p:cNvGrpSpPr/>
          <p:nvPr/>
        </p:nvGrpSpPr>
        <p:grpSpPr>
          <a:xfrm>
            <a:off x="7107677" y="2474362"/>
            <a:ext cx="166473" cy="141497"/>
            <a:chOff x="4660325" y="1866850"/>
            <a:chExt cx="68350" cy="58100"/>
          </a:xfrm>
        </p:grpSpPr>
        <p:sp>
          <p:nvSpPr>
            <p:cNvPr id="2580" name="Google Shape;2580;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66"/>
          <p:cNvGrpSpPr/>
          <p:nvPr/>
        </p:nvGrpSpPr>
        <p:grpSpPr>
          <a:xfrm>
            <a:off x="7417022" y="2500086"/>
            <a:ext cx="162515" cy="90049"/>
            <a:chOff x="4791775" y="1877500"/>
            <a:chExt cx="66725" cy="36975"/>
          </a:xfrm>
        </p:grpSpPr>
        <p:sp>
          <p:nvSpPr>
            <p:cNvPr id="2583" name="Google Shape;2583;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66"/>
          <p:cNvGrpSpPr/>
          <p:nvPr/>
        </p:nvGrpSpPr>
        <p:grpSpPr>
          <a:xfrm>
            <a:off x="7738734" y="2500086"/>
            <a:ext cx="144979" cy="90049"/>
            <a:chOff x="4923925" y="1877500"/>
            <a:chExt cx="59525" cy="36975"/>
          </a:xfrm>
        </p:grpSpPr>
        <p:sp>
          <p:nvSpPr>
            <p:cNvPr id="2586" name="Google Shape;2586;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66"/>
          <p:cNvGrpSpPr/>
          <p:nvPr/>
        </p:nvGrpSpPr>
        <p:grpSpPr>
          <a:xfrm>
            <a:off x="8033226" y="2482277"/>
            <a:ext cx="141447" cy="125667"/>
            <a:chOff x="5058450" y="1870100"/>
            <a:chExt cx="58075" cy="51600"/>
          </a:xfrm>
        </p:grpSpPr>
        <p:sp>
          <p:nvSpPr>
            <p:cNvPr id="2589" name="Google Shape;2589;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1" name="Google Shape;2591;p66"/>
          <p:cNvGrpSpPr/>
          <p:nvPr/>
        </p:nvGrpSpPr>
        <p:grpSpPr>
          <a:xfrm>
            <a:off x="7447741" y="2904685"/>
            <a:ext cx="101077" cy="107645"/>
            <a:chOff x="4811425" y="2065025"/>
            <a:chExt cx="41500" cy="44200"/>
          </a:xfrm>
        </p:grpSpPr>
        <p:sp>
          <p:nvSpPr>
            <p:cNvPr id="2592" name="Google Shape;2592;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66"/>
          <p:cNvGrpSpPr/>
          <p:nvPr/>
        </p:nvGrpSpPr>
        <p:grpSpPr>
          <a:xfrm>
            <a:off x="7740178" y="2904898"/>
            <a:ext cx="120867" cy="107218"/>
            <a:chOff x="4929875" y="2065025"/>
            <a:chExt cx="49625" cy="44025"/>
          </a:xfrm>
        </p:grpSpPr>
        <p:sp>
          <p:nvSpPr>
            <p:cNvPr id="2595" name="Google Shape;2595;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7" name="Google Shape;2597;p66"/>
          <p:cNvGrpSpPr/>
          <p:nvPr/>
        </p:nvGrpSpPr>
        <p:grpSpPr>
          <a:xfrm>
            <a:off x="8068847" y="2907912"/>
            <a:ext cx="70206" cy="101191"/>
            <a:chOff x="5083925" y="2066350"/>
            <a:chExt cx="28825" cy="41550"/>
          </a:xfrm>
        </p:grpSpPr>
        <p:sp>
          <p:nvSpPr>
            <p:cNvPr id="2598" name="Google Shape;2598;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66"/>
          <p:cNvGrpSpPr/>
          <p:nvPr/>
        </p:nvGrpSpPr>
        <p:grpSpPr>
          <a:xfrm>
            <a:off x="7100401" y="2923559"/>
            <a:ext cx="181026" cy="69896"/>
            <a:chOff x="4659775" y="2072775"/>
            <a:chExt cx="74325" cy="28700"/>
          </a:xfrm>
        </p:grpSpPr>
        <p:sp>
          <p:nvSpPr>
            <p:cNvPr id="2601" name="Google Shape;2601;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6"/>
          <p:cNvGrpSpPr/>
          <p:nvPr/>
        </p:nvGrpSpPr>
        <p:grpSpPr>
          <a:xfrm>
            <a:off x="8020257" y="2714124"/>
            <a:ext cx="167387" cy="89197"/>
            <a:chOff x="4662475" y="1976500"/>
            <a:chExt cx="68725" cy="36625"/>
          </a:xfrm>
        </p:grpSpPr>
        <p:sp>
          <p:nvSpPr>
            <p:cNvPr id="2605" name="Google Shape;2605;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66"/>
          <p:cNvGrpSpPr/>
          <p:nvPr/>
        </p:nvGrpSpPr>
        <p:grpSpPr>
          <a:xfrm>
            <a:off x="7717162" y="2717564"/>
            <a:ext cx="166899" cy="82317"/>
            <a:chOff x="4920150" y="1977875"/>
            <a:chExt cx="68525" cy="33800"/>
          </a:xfrm>
        </p:grpSpPr>
        <p:sp>
          <p:nvSpPr>
            <p:cNvPr id="2609" name="Google Shape;2609;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66"/>
          <p:cNvGrpSpPr/>
          <p:nvPr/>
        </p:nvGrpSpPr>
        <p:grpSpPr>
          <a:xfrm>
            <a:off x="7128319" y="3121482"/>
            <a:ext cx="125190" cy="127858"/>
            <a:chOff x="4676550" y="2160575"/>
            <a:chExt cx="51400" cy="52500"/>
          </a:xfrm>
        </p:grpSpPr>
        <p:sp>
          <p:nvSpPr>
            <p:cNvPr id="2613" name="Google Shape;2613;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66"/>
          <p:cNvGrpSpPr/>
          <p:nvPr/>
        </p:nvGrpSpPr>
        <p:grpSpPr>
          <a:xfrm>
            <a:off x="7425577" y="3128514"/>
            <a:ext cx="145405" cy="113794"/>
            <a:chOff x="4768325" y="2163475"/>
            <a:chExt cx="59700" cy="46725"/>
          </a:xfrm>
        </p:grpSpPr>
        <p:sp>
          <p:nvSpPr>
            <p:cNvPr id="2617" name="Google Shape;2617;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9" name="Google Shape;2619;p6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5" name="Google Shape;2625;p66"/>
          <p:cNvGrpSpPr/>
          <p:nvPr/>
        </p:nvGrpSpPr>
        <p:grpSpPr>
          <a:xfrm>
            <a:off x="7441895" y="3383608"/>
            <a:ext cx="112768" cy="106853"/>
            <a:chOff x="4768575" y="2253950"/>
            <a:chExt cx="46300" cy="43875"/>
          </a:xfrm>
        </p:grpSpPr>
        <p:sp>
          <p:nvSpPr>
            <p:cNvPr id="2626" name="Google Shape;2626;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66"/>
          <p:cNvGrpSpPr/>
          <p:nvPr/>
        </p:nvGrpSpPr>
        <p:grpSpPr>
          <a:xfrm>
            <a:off x="7741518" y="3872634"/>
            <a:ext cx="118187" cy="146246"/>
            <a:chOff x="4960900" y="2433225"/>
            <a:chExt cx="48525" cy="60050"/>
          </a:xfrm>
        </p:grpSpPr>
        <p:sp>
          <p:nvSpPr>
            <p:cNvPr id="2629" name="Google Shape;2629;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1" name="Google Shape;2631;p66"/>
          <p:cNvGrpSpPr/>
          <p:nvPr/>
        </p:nvGrpSpPr>
        <p:grpSpPr>
          <a:xfrm>
            <a:off x="7430083" y="4136695"/>
            <a:ext cx="136394" cy="143810"/>
            <a:chOff x="4854075" y="2527625"/>
            <a:chExt cx="56000" cy="59050"/>
          </a:xfrm>
        </p:grpSpPr>
        <p:sp>
          <p:nvSpPr>
            <p:cNvPr id="2632" name="Google Shape;2632;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4" name="Google Shape;2634;p6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7" name="Google Shape;2637;p66"/>
          <p:cNvGrpSpPr/>
          <p:nvPr/>
        </p:nvGrpSpPr>
        <p:grpSpPr>
          <a:xfrm>
            <a:off x="8054294" y="3600439"/>
            <a:ext cx="99312" cy="160797"/>
            <a:chOff x="5059700" y="2334775"/>
            <a:chExt cx="40775" cy="66025"/>
          </a:xfrm>
        </p:grpSpPr>
        <p:sp>
          <p:nvSpPr>
            <p:cNvPr id="2638" name="Google Shape;2638;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66"/>
          <p:cNvGrpSpPr/>
          <p:nvPr/>
        </p:nvGrpSpPr>
        <p:grpSpPr>
          <a:xfrm>
            <a:off x="8011458" y="3865571"/>
            <a:ext cx="184984" cy="160371"/>
            <a:chOff x="5037700" y="2430325"/>
            <a:chExt cx="75950" cy="65850"/>
          </a:xfrm>
        </p:grpSpPr>
        <p:sp>
          <p:nvSpPr>
            <p:cNvPr id="2648" name="Google Shape;2648;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66"/>
          <p:cNvGrpSpPr/>
          <p:nvPr/>
        </p:nvGrpSpPr>
        <p:grpSpPr>
          <a:xfrm>
            <a:off x="7430964" y="3632023"/>
            <a:ext cx="173014" cy="97629"/>
            <a:chOff x="4756975" y="2341800"/>
            <a:chExt cx="91975" cy="51925"/>
          </a:xfrm>
        </p:grpSpPr>
        <p:sp>
          <p:nvSpPr>
            <p:cNvPr id="2651" name="Google Shape;2651;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66"/>
          <p:cNvGrpSpPr/>
          <p:nvPr/>
        </p:nvGrpSpPr>
        <p:grpSpPr>
          <a:xfrm>
            <a:off x="7697901" y="4120720"/>
            <a:ext cx="212497" cy="175761"/>
            <a:chOff x="4943575" y="2516350"/>
            <a:chExt cx="98675" cy="81700"/>
          </a:xfrm>
        </p:grpSpPr>
        <p:sp>
          <p:nvSpPr>
            <p:cNvPr id="2672" name="Google Shape;2672;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0" name="Google Shape;2750;p66"/>
          <p:cNvGrpSpPr/>
          <p:nvPr/>
        </p:nvGrpSpPr>
        <p:grpSpPr>
          <a:xfrm>
            <a:off x="1955962" y="3346963"/>
            <a:ext cx="965351" cy="134611"/>
            <a:chOff x="4411970" y="2962952"/>
            <a:chExt cx="706544" cy="104212"/>
          </a:xfrm>
        </p:grpSpPr>
        <p:sp>
          <p:nvSpPr>
            <p:cNvPr id="2751" name="Google Shape;2751;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 name="Google Shape;2755;p66"/>
          <p:cNvGrpSpPr/>
          <p:nvPr/>
        </p:nvGrpSpPr>
        <p:grpSpPr>
          <a:xfrm>
            <a:off x="1955962" y="2935877"/>
            <a:ext cx="960158" cy="289172"/>
            <a:chOff x="4411970" y="2726085"/>
            <a:chExt cx="643107" cy="193659"/>
          </a:xfrm>
        </p:grpSpPr>
        <p:sp>
          <p:nvSpPr>
            <p:cNvPr id="2756" name="Google Shape;2756;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9" name="Google Shape;2759;p66"/>
          <p:cNvGrpSpPr/>
          <p:nvPr/>
        </p:nvGrpSpPr>
        <p:grpSpPr>
          <a:xfrm>
            <a:off x="958854" y="3201987"/>
            <a:ext cx="833173" cy="259209"/>
            <a:chOff x="4411970" y="4340222"/>
            <a:chExt cx="779467" cy="242683"/>
          </a:xfrm>
        </p:grpSpPr>
        <p:sp>
          <p:nvSpPr>
            <p:cNvPr id="2760" name="Google Shape;2760;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66"/>
          <p:cNvGrpSpPr/>
          <p:nvPr/>
        </p:nvGrpSpPr>
        <p:grpSpPr>
          <a:xfrm>
            <a:off x="1955962" y="2597733"/>
            <a:ext cx="965160" cy="216230"/>
            <a:chOff x="4411970" y="2468674"/>
            <a:chExt cx="747317" cy="167425"/>
          </a:xfrm>
        </p:grpSpPr>
        <p:sp>
          <p:nvSpPr>
            <p:cNvPr id="2764" name="Google Shape;2764;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66"/>
          <p:cNvGrpSpPr/>
          <p:nvPr/>
        </p:nvGrpSpPr>
        <p:grpSpPr>
          <a:xfrm>
            <a:off x="954709" y="2502450"/>
            <a:ext cx="810451" cy="319148"/>
            <a:chOff x="4411970" y="3686602"/>
            <a:chExt cx="797845" cy="314215"/>
          </a:xfrm>
        </p:grpSpPr>
        <p:sp>
          <p:nvSpPr>
            <p:cNvPr id="2767" name="Google Shape;2767;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6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3" name="Google Shape;2773;p66"/>
          <p:cNvGrpSpPr/>
          <p:nvPr/>
        </p:nvGrpSpPr>
        <p:grpSpPr>
          <a:xfrm>
            <a:off x="954806" y="2256974"/>
            <a:ext cx="1970333" cy="208784"/>
            <a:chOff x="6336019" y="3733725"/>
            <a:chExt cx="2566206" cy="351310"/>
          </a:xfrm>
        </p:grpSpPr>
        <p:sp>
          <p:nvSpPr>
            <p:cNvPr id="2774" name="Google Shape;2774;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66"/>
          <p:cNvGrpSpPr/>
          <p:nvPr/>
        </p:nvGrpSpPr>
        <p:grpSpPr>
          <a:xfrm>
            <a:off x="1955962" y="3864529"/>
            <a:ext cx="946551" cy="153200"/>
            <a:chOff x="4404545" y="3301592"/>
            <a:chExt cx="782403" cy="129272"/>
          </a:xfrm>
        </p:grpSpPr>
        <p:sp>
          <p:nvSpPr>
            <p:cNvPr id="2779" name="Google Shape;2779;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66"/>
          <p:cNvGrpSpPr/>
          <p:nvPr/>
        </p:nvGrpSpPr>
        <p:grpSpPr>
          <a:xfrm>
            <a:off x="1955962" y="3603488"/>
            <a:ext cx="962257" cy="139127"/>
            <a:chOff x="4411970" y="3131459"/>
            <a:chExt cx="710520" cy="117397"/>
          </a:xfrm>
        </p:grpSpPr>
        <p:sp>
          <p:nvSpPr>
            <p:cNvPr id="2782" name="Google Shape;2782;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4" name="Google Shape;2784;p6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5" name="Google Shape;2785;p66"/>
          <p:cNvGrpSpPr/>
          <p:nvPr/>
        </p:nvGrpSpPr>
        <p:grpSpPr>
          <a:xfrm>
            <a:off x="956107" y="3538282"/>
            <a:ext cx="823838" cy="458988"/>
            <a:chOff x="4411970" y="1801825"/>
            <a:chExt cx="734586" cy="409262"/>
          </a:xfrm>
        </p:grpSpPr>
        <p:sp>
          <p:nvSpPr>
            <p:cNvPr id="2786" name="Google Shape;2786;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66"/>
          <p:cNvGrpSpPr/>
          <p:nvPr/>
        </p:nvGrpSpPr>
        <p:grpSpPr>
          <a:xfrm>
            <a:off x="956107" y="4086708"/>
            <a:ext cx="856348" cy="212039"/>
            <a:chOff x="4411970" y="2233974"/>
            <a:chExt cx="763574" cy="189068"/>
          </a:xfrm>
        </p:grpSpPr>
        <p:sp>
          <p:nvSpPr>
            <p:cNvPr id="2789" name="Google Shape;2789;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1" name="Google Shape;2791;p66"/>
          <p:cNvGrpSpPr/>
          <p:nvPr/>
        </p:nvGrpSpPr>
        <p:grpSpPr>
          <a:xfrm>
            <a:off x="3066303" y="2262044"/>
            <a:ext cx="511602" cy="511602"/>
            <a:chOff x="5681300" y="2527788"/>
            <a:chExt cx="805800" cy="805800"/>
          </a:xfrm>
        </p:grpSpPr>
        <p:sp>
          <p:nvSpPr>
            <p:cNvPr id="2792" name="Google Shape;2792;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66"/>
          <p:cNvGrpSpPr/>
          <p:nvPr/>
        </p:nvGrpSpPr>
        <p:grpSpPr>
          <a:xfrm>
            <a:off x="3063497" y="3028627"/>
            <a:ext cx="513021" cy="512935"/>
            <a:chOff x="4049800" y="640400"/>
            <a:chExt cx="858900" cy="858900"/>
          </a:xfrm>
        </p:grpSpPr>
        <p:sp>
          <p:nvSpPr>
            <p:cNvPr id="2795" name="Google Shape;2795;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66"/>
          <p:cNvGrpSpPr/>
          <p:nvPr/>
        </p:nvGrpSpPr>
        <p:grpSpPr>
          <a:xfrm>
            <a:off x="2980696" y="3680519"/>
            <a:ext cx="686489" cy="686585"/>
            <a:chOff x="5080188" y="927900"/>
            <a:chExt cx="961200" cy="961200"/>
          </a:xfrm>
        </p:grpSpPr>
        <p:sp>
          <p:nvSpPr>
            <p:cNvPr id="2798" name="Google Shape;2798;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6" name="Google Shape;2806;p66"/>
          <p:cNvGrpSpPr/>
          <p:nvPr/>
        </p:nvGrpSpPr>
        <p:grpSpPr>
          <a:xfrm>
            <a:off x="3763848" y="3773248"/>
            <a:ext cx="510373" cy="510937"/>
            <a:chOff x="7508249" y="1522825"/>
            <a:chExt cx="1326332" cy="1322987"/>
          </a:xfrm>
        </p:grpSpPr>
        <p:sp>
          <p:nvSpPr>
            <p:cNvPr id="2807" name="Google Shape;2807;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66"/>
          <p:cNvGrpSpPr/>
          <p:nvPr/>
        </p:nvGrpSpPr>
        <p:grpSpPr>
          <a:xfrm>
            <a:off x="4455441" y="3774653"/>
            <a:ext cx="492652" cy="503348"/>
            <a:chOff x="6039282" y="1042577"/>
            <a:chExt cx="734315" cy="731929"/>
          </a:xfrm>
        </p:grpSpPr>
        <p:sp>
          <p:nvSpPr>
            <p:cNvPr id="2818" name="Google Shape;2818;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66"/>
          <p:cNvGrpSpPr/>
          <p:nvPr/>
        </p:nvGrpSpPr>
        <p:grpSpPr>
          <a:xfrm>
            <a:off x="5095855" y="2270694"/>
            <a:ext cx="483304" cy="504902"/>
            <a:chOff x="1825800" y="1651625"/>
            <a:chExt cx="568125" cy="591775"/>
          </a:xfrm>
        </p:grpSpPr>
        <p:sp>
          <p:nvSpPr>
            <p:cNvPr id="2840" name="Google Shape;2840;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6" name="Google Shape;2846;p6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851" name="Google Shape;285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855"/>
        <p:cNvGrpSpPr/>
        <p:nvPr/>
      </p:nvGrpSpPr>
      <p:grpSpPr>
        <a:xfrm>
          <a:off x="0" y="0"/>
          <a:ext cx="0" cy="0"/>
          <a:chOff x="0" y="0"/>
          <a:chExt cx="0" cy="0"/>
        </a:xfrm>
      </p:grpSpPr>
      <p:grpSp>
        <p:nvGrpSpPr>
          <p:cNvPr id="2856" name="Google Shape;2856;p67"/>
          <p:cNvGrpSpPr/>
          <p:nvPr/>
        </p:nvGrpSpPr>
        <p:grpSpPr>
          <a:xfrm>
            <a:off x="722059" y="955168"/>
            <a:ext cx="2492868" cy="1379876"/>
            <a:chOff x="2654821" y="2311071"/>
            <a:chExt cx="2279715" cy="1262120"/>
          </a:xfrm>
        </p:grpSpPr>
        <p:grpSp>
          <p:nvGrpSpPr>
            <p:cNvPr id="2857" name="Google Shape;2857;p67"/>
            <p:cNvGrpSpPr/>
            <p:nvPr/>
          </p:nvGrpSpPr>
          <p:grpSpPr>
            <a:xfrm>
              <a:off x="4034269" y="2840745"/>
              <a:ext cx="40212" cy="36437"/>
              <a:chOff x="4293400" y="2574725"/>
              <a:chExt cx="84425" cy="80100"/>
            </a:xfrm>
          </p:grpSpPr>
          <p:sp>
            <p:nvSpPr>
              <p:cNvPr id="2858" name="Google Shape;2858;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59" name="Google Shape;2859;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0" name="Google Shape;2860;p67"/>
            <p:cNvGrpSpPr/>
            <p:nvPr/>
          </p:nvGrpSpPr>
          <p:grpSpPr>
            <a:xfrm>
              <a:off x="3894606" y="2334874"/>
              <a:ext cx="913198" cy="518984"/>
              <a:chOff x="4000175" y="1462675"/>
              <a:chExt cx="1917275" cy="1140875"/>
            </a:xfrm>
          </p:grpSpPr>
          <p:sp>
            <p:nvSpPr>
              <p:cNvPr id="2861" name="Google Shape;2861;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62" name="Google Shape;2862;p67"/>
              <p:cNvGrpSpPr/>
              <p:nvPr/>
            </p:nvGrpSpPr>
            <p:grpSpPr>
              <a:xfrm>
                <a:off x="4000175" y="1462675"/>
                <a:ext cx="1917275" cy="1140875"/>
                <a:chOff x="4000175" y="1462675"/>
                <a:chExt cx="1917275" cy="1140875"/>
              </a:xfrm>
            </p:grpSpPr>
            <p:sp>
              <p:nvSpPr>
                <p:cNvPr id="2863" name="Google Shape;2863;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64" name="Google Shape;2864;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68" name="Google Shape;2868;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69" name="Google Shape;2869;p67"/>
            <p:cNvGrpSpPr/>
            <p:nvPr/>
          </p:nvGrpSpPr>
          <p:grpSpPr>
            <a:xfrm>
              <a:off x="3875768" y="2846704"/>
              <a:ext cx="44796" cy="47366"/>
              <a:chOff x="3960625" y="2587825"/>
              <a:chExt cx="94050" cy="104125"/>
            </a:xfrm>
          </p:grpSpPr>
          <p:sp>
            <p:nvSpPr>
              <p:cNvPr id="2870" name="Google Shape;2870;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871" name="Google Shape;2871;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2" name="Google Shape;2872;p67"/>
            <p:cNvGrpSpPr/>
            <p:nvPr/>
          </p:nvGrpSpPr>
          <p:grpSpPr>
            <a:xfrm>
              <a:off x="3782759" y="2807162"/>
              <a:ext cx="82686" cy="85487"/>
              <a:chOff x="3765350" y="2500900"/>
              <a:chExt cx="173600" cy="187925"/>
            </a:xfrm>
          </p:grpSpPr>
          <p:sp>
            <p:nvSpPr>
              <p:cNvPr id="2873" name="Google Shape;2873;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874" name="Google Shape;2874;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67"/>
            <p:cNvGrpSpPr/>
            <p:nvPr/>
          </p:nvGrpSpPr>
          <p:grpSpPr>
            <a:xfrm>
              <a:off x="3775674" y="2798496"/>
              <a:ext cx="40545" cy="23564"/>
              <a:chOff x="3750475" y="2481850"/>
              <a:chExt cx="85125" cy="51800"/>
            </a:xfrm>
          </p:grpSpPr>
          <p:sp>
            <p:nvSpPr>
              <p:cNvPr id="2880" name="Google Shape;2880;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882" name="Google Shape;2882;p67"/>
            <p:cNvGrpSpPr/>
            <p:nvPr/>
          </p:nvGrpSpPr>
          <p:grpSpPr>
            <a:xfrm>
              <a:off x="3716946" y="2776024"/>
              <a:ext cx="81971" cy="76912"/>
              <a:chOff x="3627175" y="2432450"/>
              <a:chExt cx="172100" cy="169075"/>
            </a:xfrm>
          </p:grpSpPr>
          <p:sp>
            <p:nvSpPr>
              <p:cNvPr id="2883" name="Google Shape;2883;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885" name="Google Shape;2885;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886" name="Google Shape;2886;p67"/>
            <p:cNvGrpSpPr/>
            <p:nvPr/>
          </p:nvGrpSpPr>
          <p:grpSpPr>
            <a:xfrm>
              <a:off x="3685682" y="2845624"/>
              <a:ext cx="29311" cy="45055"/>
              <a:chOff x="3561536" y="2585450"/>
              <a:chExt cx="61539" cy="99045"/>
            </a:xfrm>
          </p:grpSpPr>
          <p:sp>
            <p:nvSpPr>
              <p:cNvPr id="2887" name="Google Shape;2887;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889" name="Google Shape;2889;p67"/>
            <p:cNvGrpSpPr/>
            <p:nvPr/>
          </p:nvGrpSpPr>
          <p:grpSpPr>
            <a:xfrm>
              <a:off x="3849905" y="2572252"/>
              <a:ext cx="74339" cy="119559"/>
              <a:chOff x="3906325" y="1984500"/>
              <a:chExt cx="156075" cy="262825"/>
            </a:xfrm>
          </p:grpSpPr>
          <p:sp>
            <p:nvSpPr>
              <p:cNvPr id="2890" name="Google Shape;2890;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891" name="Google Shape;2891;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67"/>
            <p:cNvGrpSpPr/>
            <p:nvPr/>
          </p:nvGrpSpPr>
          <p:grpSpPr>
            <a:xfrm>
              <a:off x="2654821" y="2414345"/>
              <a:ext cx="667570" cy="558731"/>
              <a:chOff x="1397225" y="1637375"/>
              <a:chExt cx="1401575" cy="1228250"/>
            </a:xfrm>
          </p:grpSpPr>
          <p:sp>
            <p:nvSpPr>
              <p:cNvPr id="2893" name="Google Shape;2893;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894" name="Google Shape;2894;p67"/>
              <p:cNvGrpSpPr/>
              <p:nvPr/>
            </p:nvGrpSpPr>
            <p:grpSpPr>
              <a:xfrm>
                <a:off x="1397225" y="1637375"/>
                <a:ext cx="1398775" cy="1228250"/>
                <a:chOff x="1397225" y="1637375"/>
                <a:chExt cx="1398775" cy="1228250"/>
              </a:xfrm>
            </p:grpSpPr>
            <p:sp>
              <p:nvSpPr>
                <p:cNvPr id="2895" name="Google Shape;2895;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7" name="Google Shape;2897;p67"/>
            <p:cNvGrpSpPr/>
            <p:nvPr/>
          </p:nvGrpSpPr>
          <p:grpSpPr>
            <a:xfrm>
              <a:off x="3230417" y="3103734"/>
              <a:ext cx="282982" cy="280332"/>
              <a:chOff x="2605700" y="3152850"/>
              <a:chExt cx="594125" cy="616250"/>
            </a:xfrm>
          </p:grpSpPr>
          <p:sp>
            <p:nvSpPr>
              <p:cNvPr id="2898" name="Google Shape;2898;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899" name="Google Shape;2899;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900" name="Google Shape;2900;p67"/>
            <p:cNvGrpSpPr/>
            <p:nvPr/>
          </p:nvGrpSpPr>
          <p:grpSpPr>
            <a:xfrm>
              <a:off x="3265985" y="3226989"/>
              <a:ext cx="87151" cy="346202"/>
              <a:chOff x="2680375" y="3423800"/>
              <a:chExt cx="182975" cy="761050"/>
            </a:xfrm>
          </p:grpSpPr>
          <p:sp>
            <p:nvSpPr>
              <p:cNvPr id="2901" name="Google Shape;2901;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02" name="Google Shape;2902;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67"/>
            <p:cNvGrpSpPr/>
            <p:nvPr/>
          </p:nvGrpSpPr>
          <p:grpSpPr>
            <a:xfrm>
              <a:off x="3855466" y="3289811"/>
              <a:ext cx="112514" cy="94210"/>
              <a:chOff x="3918000" y="3561900"/>
              <a:chExt cx="236225" cy="207100"/>
            </a:xfrm>
          </p:grpSpPr>
          <p:sp>
            <p:nvSpPr>
              <p:cNvPr id="2904" name="Google Shape;2904;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05" name="Google Shape;2905;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6" name="Google Shape;2906;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909" name="Google Shape;2909;p67"/>
            <p:cNvGrpSpPr/>
            <p:nvPr/>
          </p:nvGrpSpPr>
          <p:grpSpPr>
            <a:xfrm>
              <a:off x="2905224" y="2311071"/>
              <a:ext cx="596721" cy="528992"/>
              <a:chOff x="1922950" y="1410350"/>
              <a:chExt cx="1252825" cy="1162875"/>
            </a:xfrm>
          </p:grpSpPr>
          <p:sp>
            <p:nvSpPr>
              <p:cNvPr id="2910" name="Google Shape;2910;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26" name="Google Shape;2926;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46" name="Google Shape;2946;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47" name="Google Shape;2947;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67"/>
            <p:cNvGrpSpPr/>
            <p:nvPr/>
          </p:nvGrpSpPr>
          <p:grpSpPr>
            <a:xfrm>
              <a:off x="3280929" y="3294542"/>
              <a:ext cx="109894" cy="272224"/>
              <a:chOff x="2711750" y="3572300"/>
              <a:chExt cx="230725" cy="598425"/>
            </a:xfrm>
          </p:grpSpPr>
          <p:sp>
            <p:nvSpPr>
              <p:cNvPr id="2949" name="Google Shape;2949;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1" name="Google Shape;2951;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2" name="Google Shape;2952;p67"/>
            <p:cNvGrpSpPr/>
            <p:nvPr/>
          </p:nvGrpSpPr>
          <p:grpSpPr>
            <a:xfrm>
              <a:off x="3790439" y="2408636"/>
              <a:ext cx="73017" cy="75684"/>
              <a:chOff x="3781475" y="1624825"/>
              <a:chExt cx="153300" cy="166375"/>
            </a:xfrm>
          </p:grpSpPr>
          <p:sp>
            <p:nvSpPr>
              <p:cNvPr id="2953" name="Google Shape;2953;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4" name="Google Shape;2964;p67"/>
            <p:cNvGrpSpPr/>
            <p:nvPr/>
          </p:nvGrpSpPr>
          <p:grpSpPr>
            <a:xfrm>
              <a:off x="4403342" y="3107749"/>
              <a:ext cx="316680" cy="101374"/>
              <a:chOff x="5068275" y="3161675"/>
              <a:chExt cx="664875" cy="222850"/>
            </a:xfrm>
          </p:grpSpPr>
          <p:sp>
            <p:nvSpPr>
              <p:cNvPr id="2965" name="Google Shape;2965;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9" name="Google Shape;2969;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8" name="Google Shape;2998;p67"/>
            <p:cNvGrpSpPr/>
            <p:nvPr/>
          </p:nvGrpSpPr>
          <p:grpSpPr>
            <a:xfrm>
              <a:off x="3697513" y="2707266"/>
              <a:ext cx="59549" cy="79733"/>
              <a:chOff x="3586375" y="2281300"/>
              <a:chExt cx="125025" cy="175275"/>
            </a:xfrm>
          </p:grpSpPr>
          <p:sp>
            <p:nvSpPr>
              <p:cNvPr id="2999" name="Google Shape;2999;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1" name="Google Shape;3001;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2" name="Google Shape;3002;p67"/>
            <p:cNvGrpSpPr/>
            <p:nvPr/>
          </p:nvGrpSpPr>
          <p:grpSpPr>
            <a:xfrm>
              <a:off x="4513224" y="3221724"/>
              <a:ext cx="274563" cy="280321"/>
              <a:chOff x="5298975" y="3412225"/>
              <a:chExt cx="576450" cy="616225"/>
            </a:xfrm>
          </p:grpSpPr>
          <p:sp>
            <p:nvSpPr>
              <p:cNvPr id="3003" name="Google Shape;3003;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04" name="Google Shape;3004;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67"/>
            <p:cNvGrpSpPr/>
            <p:nvPr/>
          </p:nvGrpSpPr>
          <p:grpSpPr>
            <a:xfrm>
              <a:off x="4824403" y="3421846"/>
              <a:ext cx="110132" cy="130647"/>
              <a:chOff x="5952300" y="3852150"/>
              <a:chExt cx="231225" cy="287200"/>
            </a:xfrm>
          </p:grpSpPr>
          <p:sp>
            <p:nvSpPr>
              <p:cNvPr id="3006" name="Google Shape;3006;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8" name="Google Shape;3008;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67"/>
            <p:cNvGrpSpPr/>
            <p:nvPr/>
          </p:nvGrpSpPr>
          <p:grpSpPr>
            <a:xfrm>
              <a:off x="4295710" y="3079670"/>
              <a:ext cx="14968" cy="27135"/>
              <a:chOff x="4842300" y="3099950"/>
              <a:chExt cx="31425" cy="59650"/>
            </a:xfrm>
          </p:grpSpPr>
          <p:sp>
            <p:nvSpPr>
              <p:cNvPr id="3017" name="Google Shape;3017;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1" name="Google Shape;3021;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9" name="Google Shape;3029;p67"/>
            <p:cNvGrpSpPr/>
            <p:nvPr/>
          </p:nvGrpSpPr>
          <p:grpSpPr>
            <a:xfrm>
              <a:off x="3831056" y="2816010"/>
              <a:ext cx="37378" cy="27612"/>
              <a:chOff x="3866750" y="2520350"/>
              <a:chExt cx="78475" cy="60700"/>
            </a:xfrm>
          </p:grpSpPr>
          <p:sp>
            <p:nvSpPr>
              <p:cNvPr id="3030" name="Google Shape;3030;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4" name="Google Shape;3034;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51" name="Google Shape;3051;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63" name="Google Shape;3063;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6" name="Google Shape;3076;p67"/>
            <p:cNvGrpSpPr/>
            <p:nvPr/>
          </p:nvGrpSpPr>
          <p:grpSpPr>
            <a:xfrm>
              <a:off x="3632736" y="3051591"/>
              <a:ext cx="63288" cy="45217"/>
              <a:chOff x="3450375" y="3038225"/>
              <a:chExt cx="132875" cy="99400"/>
            </a:xfrm>
          </p:grpSpPr>
          <p:sp>
            <p:nvSpPr>
              <p:cNvPr id="3077" name="Google Shape;3077;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9" name="Google Shape;3079;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88" name="Google Shape;3088;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98" name="Google Shape;3098;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4" name="Google Shape;3104;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67"/>
          <p:cNvGrpSpPr/>
          <p:nvPr/>
        </p:nvGrpSpPr>
        <p:grpSpPr>
          <a:xfrm>
            <a:off x="719116" y="2850945"/>
            <a:ext cx="2622876" cy="1333540"/>
            <a:chOff x="238125" y="1038125"/>
            <a:chExt cx="7146800" cy="3633625"/>
          </a:xfrm>
        </p:grpSpPr>
        <p:sp>
          <p:nvSpPr>
            <p:cNvPr id="3115" name="Google Shape;3115;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67"/>
          <p:cNvGrpSpPr/>
          <p:nvPr/>
        </p:nvGrpSpPr>
        <p:grpSpPr>
          <a:xfrm>
            <a:off x="5834044" y="993055"/>
            <a:ext cx="2590840" cy="1380235"/>
            <a:chOff x="233350" y="949250"/>
            <a:chExt cx="7137300" cy="3802300"/>
          </a:xfrm>
        </p:grpSpPr>
        <p:sp>
          <p:nvSpPr>
            <p:cNvPr id="4688" name="Google Shape;4688;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7"/>
          <p:cNvGrpSpPr/>
          <p:nvPr/>
        </p:nvGrpSpPr>
        <p:grpSpPr>
          <a:xfrm>
            <a:off x="7648473" y="3037828"/>
            <a:ext cx="104231" cy="320340"/>
            <a:chOff x="7564426" y="3224343"/>
            <a:chExt cx="119985" cy="368801"/>
          </a:xfrm>
        </p:grpSpPr>
        <p:sp>
          <p:nvSpPr>
            <p:cNvPr id="4740" name="Google Shape;4740;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7"/>
          <p:cNvGrpSpPr/>
          <p:nvPr/>
        </p:nvGrpSpPr>
        <p:grpSpPr>
          <a:xfrm>
            <a:off x="7347962" y="3031929"/>
            <a:ext cx="189489" cy="332132"/>
            <a:chOff x="8370831" y="3202002"/>
            <a:chExt cx="218129" cy="382376"/>
          </a:xfrm>
        </p:grpSpPr>
        <p:sp>
          <p:nvSpPr>
            <p:cNvPr id="4743" name="Google Shape;4743;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7"/>
          <p:cNvGrpSpPr/>
          <p:nvPr/>
        </p:nvGrpSpPr>
        <p:grpSpPr>
          <a:xfrm>
            <a:off x="8071351" y="3443061"/>
            <a:ext cx="309429" cy="267000"/>
            <a:chOff x="6742064" y="3750480"/>
            <a:chExt cx="399315" cy="344560"/>
          </a:xfrm>
        </p:grpSpPr>
        <p:sp>
          <p:nvSpPr>
            <p:cNvPr id="4746" name="Google Shape;4746;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7"/>
          <p:cNvGrpSpPr/>
          <p:nvPr/>
        </p:nvGrpSpPr>
        <p:grpSpPr>
          <a:xfrm>
            <a:off x="7610370" y="3794109"/>
            <a:ext cx="180437" cy="281608"/>
            <a:chOff x="7248525" y="3739696"/>
            <a:chExt cx="230531" cy="359790"/>
          </a:xfrm>
        </p:grpSpPr>
        <p:sp>
          <p:nvSpPr>
            <p:cNvPr id="4749" name="Google Shape;4749;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7"/>
          <p:cNvGrpSpPr/>
          <p:nvPr/>
        </p:nvGrpSpPr>
        <p:grpSpPr>
          <a:xfrm>
            <a:off x="7856289" y="3437333"/>
            <a:ext cx="162896" cy="278710"/>
            <a:chOff x="7601242" y="3729267"/>
            <a:chExt cx="222566" cy="380803"/>
          </a:xfrm>
        </p:grpSpPr>
        <p:sp>
          <p:nvSpPr>
            <p:cNvPr id="4752" name="Google Shape;4752;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4" name="Google Shape;4754;p6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67"/>
          <p:cNvGrpSpPr/>
          <p:nvPr/>
        </p:nvGrpSpPr>
        <p:grpSpPr>
          <a:xfrm>
            <a:off x="7345935" y="3438473"/>
            <a:ext cx="193543" cy="275990"/>
            <a:chOff x="8304647" y="3738687"/>
            <a:chExt cx="225076" cy="320956"/>
          </a:xfrm>
        </p:grpSpPr>
        <p:sp>
          <p:nvSpPr>
            <p:cNvPr id="4756" name="Google Shape;4756;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67"/>
          <p:cNvGrpSpPr/>
          <p:nvPr/>
        </p:nvGrpSpPr>
        <p:grpSpPr>
          <a:xfrm>
            <a:off x="7618427" y="3438473"/>
            <a:ext cx="178492" cy="275990"/>
            <a:chOff x="8615101" y="3738687"/>
            <a:chExt cx="207573" cy="320956"/>
          </a:xfrm>
        </p:grpSpPr>
        <p:sp>
          <p:nvSpPr>
            <p:cNvPr id="4760" name="Google Shape;4760;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3" name="Google Shape;4763;p6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4" name="Google Shape;4764;p67"/>
          <p:cNvGrpSpPr/>
          <p:nvPr/>
        </p:nvGrpSpPr>
        <p:grpSpPr>
          <a:xfrm>
            <a:off x="6013132" y="3559961"/>
            <a:ext cx="557671" cy="511283"/>
            <a:chOff x="6015419" y="3716859"/>
            <a:chExt cx="557671" cy="511283"/>
          </a:xfrm>
        </p:grpSpPr>
        <p:sp>
          <p:nvSpPr>
            <p:cNvPr id="4765" name="Google Shape;4765;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6" name="Google Shape;4766;p67"/>
            <p:cNvGrpSpPr/>
            <p:nvPr/>
          </p:nvGrpSpPr>
          <p:grpSpPr>
            <a:xfrm>
              <a:off x="6036094" y="3716980"/>
              <a:ext cx="529860" cy="510468"/>
              <a:chOff x="6036094" y="3716980"/>
              <a:chExt cx="529860" cy="510468"/>
            </a:xfrm>
          </p:grpSpPr>
          <p:sp>
            <p:nvSpPr>
              <p:cNvPr id="4767" name="Google Shape;4767;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7" name="Google Shape;4777;p67"/>
          <p:cNvGrpSpPr/>
          <p:nvPr/>
        </p:nvGrpSpPr>
        <p:grpSpPr>
          <a:xfrm>
            <a:off x="6642017" y="2916730"/>
            <a:ext cx="576302" cy="511871"/>
            <a:chOff x="6644304" y="3073628"/>
            <a:chExt cx="576302" cy="511871"/>
          </a:xfrm>
        </p:grpSpPr>
        <p:sp>
          <p:nvSpPr>
            <p:cNvPr id="4778" name="Google Shape;4778;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9" name="Google Shape;4779;p67"/>
            <p:cNvGrpSpPr/>
            <p:nvPr/>
          </p:nvGrpSpPr>
          <p:grpSpPr>
            <a:xfrm>
              <a:off x="6712169" y="3085440"/>
              <a:ext cx="481622" cy="494913"/>
              <a:chOff x="6712169" y="3085440"/>
              <a:chExt cx="481622" cy="494913"/>
            </a:xfrm>
          </p:grpSpPr>
          <p:sp>
            <p:nvSpPr>
              <p:cNvPr id="4780" name="Google Shape;4780;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5" name="Google Shape;4785;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6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7"/>
          <p:cNvGrpSpPr/>
          <p:nvPr/>
        </p:nvGrpSpPr>
        <p:grpSpPr>
          <a:xfrm>
            <a:off x="6649868" y="3559725"/>
            <a:ext cx="560631" cy="511352"/>
            <a:chOff x="6652154" y="3716623"/>
            <a:chExt cx="560631" cy="511352"/>
          </a:xfrm>
        </p:grpSpPr>
        <p:sp>
          <p:nvSpPr>
            <p:cNvPr id="4790" name="Google Shape;4790;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1" name="Google Shape;4791;p67"/>
            <p:cNvGrpSpPr/>
            <p:nvPr/>
          </p:nvGrpSpPr>
          <p:grpSpPr>
            <a:xfrm>
              <a:off x="6669657" y="3716715"/>
              <a:ext cx="466779" cy="464290"/>
              <a:chOff x="6669657" y="3716715"/>
              <a:chExt cx="466779" cy="464290"/>
            </a:xfrm>
          </p:grpSpPr>
          <p:sp>
            <p:nvSpPr>
              <p:cNvPr id="4792" name="Google Shape;4792;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5" name="Google Shape;4805;p67"/>
          <p:cNvGrpSpPr/>
          <p:nvPr/>
        </p:nvGrpSpPr>
        <p:grpSpPr>
          <a:xfrm>
            <a:off x="7843959" y="3841134"/>
            <a:ext cx="187557" cy="187557"/>
            <a:chOff x="8565775" y="671075"/>
            <a:chExt cx="441000" cy="441000"/>
          </a:xfrm>
        </p:grpSpPr>
        <p:sp>
          <p:nvSpPr>
            <p:cNvPr id="4806" name="Google Shape;4806;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8" name="Google Shape;4808;p6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67"/>
          <p:cNvGrpSpPr/>
          <p:nvPr/>
        </p:nvGrpSpPr>
        <p:grpSpPr>
          <a:xfrm>
            <a:off x="5997814" y="2919352"/>
            <a:ext cx="587871" cy="512373"/>
            <a:chOff x="6000100" y="3076250"/>
            <a:chExt cx="587871" cy="512373"/>
          </a:xfrm>
        </p:grpSpPr>
        <p:sp>
          <p:nvSpPr>
            <p:cNvPr id="4811" name="Google Shape;4811;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2" name="Google Shape;4812;p67"/>
            <p:cNvGrpSpPr/>
            <p:nvPr/>
          </p:nvGrpSpPr>
          <p:grpSpPr>
            <a:xfrm>
              <a:off x="6031360" y="3076713"/>
              <a:ext cx="539107" cy="480965"/>
              <a:chOff x="6031360" y="3076713"/>
              <a:chExt cx="539107" cy="480965"/>
            </a:xfrm>
          </p:grpSpPr>
          <p:sp>
            <p:nvSpPr>
              <p:cNvPr id="4813" name="Google Shape;4813;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67"/>
          <p:cNvGrpSpPr/>
          <p:nvPr/>
        </p:nvGrpSpPr>
        <p:grpSpPr>
          <a:xfrm>
            <a:off x="3369305" y="938716"/>
            <a:ext cx="2310381" cy="1488888"/>
            <a:chOff x="229225" y="549050"/>
            <a:chExt cx="7161750" cy="4615275"/>
          </a:xfrm>
        </p:grpSpPr>
        <p:sp>
          <p:nvSpPr>
            <p:cNvPr id="4821" name="Google Shape;4821;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67"/>
          <p:cNvGrpSpPr/>
          <p:nvPr/>
        </p:nvGrpSpPr>
        <p:grpSpPr>
          <a:xfrm>
            <a:off x="3514723" y="2830563"/>
            <a:ext cx="2310282" cy="1374222"/>
            <a:chOff x="238125" y="732525"/>
            <a:chExt cx="7130500" cy="4241425"/>
          </a:xfrm>
        </p:grpSpPr>
        <p:sp>
          <p:nvSpPr>
            <p:cNvPr id="4939" name="Google Shape;4939;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5056"/>
        <p:cNvGrpSpPr/>
        <p:nvPr/>
      </p:nvGrpSpPr>
      <p:grpSpPr>
        <a:xfrm>
          <a:off x="0" y="0"/>
          <a:ext cx="0" cy="0"/>
          <a:chOff x="0" y="0"/>
          <a:chExt cx="0" cy="0"/>
        </a:xfrm>
      </p:grpSpPr>
      <p:grpSp>
        <p:nvGrpSpPr>
          <p:cNvPr id="5057" name="Google Shape;5057;p68"/>
          <p:cNvGrpSpPr/>
          <p:nvPr/>
        </p:nvGrpSpPr>
        <p:grpSpPr>
          <a:xfrm>
            <a:off x="725414" y="969763"/>
            <a:ext cx="2507799" cy="206239"/>
            <a:chOff x="106648" y="895722"/>
            <a:chExt cx="4481413" cy="374300"/>
          </a:xfrm>
        </p:grpSpPr>
        <p:grpSp>
          <p:nvGrpSpPr>
            <p:cNvPr id="5058" name="Google Shape;5058;p68"/>
            <p:cNvGrpSpPr/>
            <p:nvPr/>
          </p:nvGrpSpPr>
          <p:grpSpPr>
            <a:xfrm>
              <a:off x="2233276" y="895722"/>
              <a:ext cx="1082667" cy="223591"/>
              <a:chOff x="4808316" y="2800065"/>
              <a:chExt cx="1999386" cy="412910"/>
            </a:xfrm>
          </p:grpSpPr>
          <p:sp>
            <p:nvSpPr>
              <p:cNvPr id="5059" name="Google Shape;5059;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0" name="Google Shape;5060;p68"/>
              <p:cNvGrpSpPr/>
              <p:nvPr/>
            </p:nvGrpSpPr>
            <p:grpSpPr>
              <a:xfrm>
                <a:off x="4808316" y="2800065"/>
                <a:ext cx="92400" cy="411825"/>
                <a:chOff x="845575" y="2563700"/>
                <a:chExt cx="92400" cy="411825"/>
              </a:xfrm>
            </p:grpSpPr>
            <p:cxnSp>
              <p:nvCxnSpPr>
                <p:cNvPr id="5061" name="Google Shape;506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3" name="Google Shape;5063;p68"/>
            <p:cNvGrpSpPr/>
            <p:nvPr/>
          </p:nvGrpSpPr>
          <p:grpSpPr>
            <a:xfrm>
              <a:off x="106648" y="895722"/>
              <a:ext cx="1088401" cy="223591"/>
              <a:chOff x="881025" y="2800065"/>
              <a:chExt cx="2009975" cy="412910"/>
            </a:xfrm>
          </p:grpSpPr>
          <p:sp>
            <p:nvSpPr>
              <p:cNvPr id="5064" name="Google Shape;5064;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68"/>
              <p:cNvGrpSpPr/>
              <p:nvPr/>
            </p:nvGrpSpPr>
            <p:grpSpPr>
              <a:xfrm>
                <a:off x="881025" y="2800065"/>
                <a:ext cx="92400" cy="411825"/>
                <a:chOff x="845575" y="2563700"/>
                <a:chExt cx="92400" cy="411825"/>
              </a:xfrm>
            </p:grpSpPr>
            <p:cxnSp>
              <p:nvCxnSpPr>
                <p:cNvPr id="5066" name="Google Shape;506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7" name="Google Shape;506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8" name="Google Shape;5068;p68"/>
            <p:cNvGrpSpPr/>
            <p:nvPr/>
          </p:nvGrpSpPr>
          <p:grpSpPr>
            <a:xfrm>
              <a:off x="1172346" y="1047018"/>
              <a:ext cx="1083151" cy="223003"/>
              <a:chOff x="2849073" y="3079467"/>
              <a:chExt cx="2000279" cy="411825"/>
            </a:xfrm>
          </p:grpSpPr>
          <p:sp>
            <p:nvSpPr>
              <p:cNvPr id="5069" name="Google Shape;5069;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0" name="Google Shape;5070;p68"/>
              <p:cNvGrpSpPr/>
              <p:nvPr/>
            </p:nvGrpSpPr>
            <p:grpSpPr>
              <a:xfrm rot="10800000">
                <a:off x="2849073" y="3079467"/>
                <a:ext cx="92400" cy="411825"/>
                <a:chOff x="2070100" y="2563700"/>
                <a:chExt cx="92400" cy="411825"/>
              </a:xfrm>
            </p:grpSpPr>
            <p:cxnSp>
              <p:nvCxnSpPr>
                <p:cNvPr id="5071" name="Google Shape;507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72" name="Google Shape;507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3" name="Google Shape;5073;p68"/>
            <p:cNvGrpSpPr/>
            <p:nvPr/>
          </p:nvGrpSpPr>
          <p:grpSpPr>
            <a:xfrm>
              <a:off x="3290132" y="1047018"/>
              <a:ext cx="1297929" cy="223003"/>
              <a:chOff x="6760035" y="3079467"/>
              <a:chExt cx="2396914" cy="411825"/>
            </a:xfrm>
          </p:grpSpPr>
          <p:sp>
            <p:nvSpPr>
              <p:cNvPr id="5074" name="Google Shape;5074;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68"/>
              <p:cNvGrpSpPr/>
              <p:nvPr/>
            </p:nvGrpSpPr>
            <p:grpSpPr>
              <a:xfrm rot="10800000">
                <a:off x="6760035" y="3079467"/>
                <a:ext cx="92400" cy="411825"/>
                <a:chOff x="2070100" y="2563700"/>
                <a:chExt cx="92400" cy="411825"/>
              </a:xfrm>
            </p:grpSpPr>
            <p:cxnSp>
              <p:nvCxnSpPr>
                <p:cNvPr id="5076" name="Google Shape;507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77" name="Google Shape;507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78" name="Google Shape;5078;p68"/>
          <p:cNvGrpSpPr/>
          <p:nvPr/>
        </p:nvGrpSpPr>
        <p:grpSpPr>
          <a:xfrm>
            <a:off x="2143176" y="3369134"/>
            <a:ext cx="1086701" cy="799429"/>
            <a:chOff x="2183288" y="3555572"/>
            <a:chExt cx="1136241" cy="835873"/>
          </a:xfrm>
        </p:grpSpPr>
        <p:sp>
          <p:nvSpPr>
            <p:cNvPr id="5079" name="Google Shape;5079;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68"/>
            <p:cNvGrpSpPr/>
            <p:nvPr/>
          </p:nvGrpSpPr>
          <p:grpSpPr>
            <a:xfrm>
              <a:off x="2205895" y="3637269"/>
              <a:ext cx="1089848" cy="724993"/>
              <a:chOff x="2205895" y="3637269"/>
              <a:chExt cx="1089848" cy="724993"/>
            </a:xfrm>
          </p:grpSpPr>
          <p:sp>
            <p:nvSpPr>
              <p:cNvPr id="5081" name="Google Shape;5081;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8" name="Google Shape;5088;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9" name="Google Shape;5089;p68"/>
            <p:cNvGrpSpPr/>
            <p:nvPr/>
          </p:nvGrpSpPr>
          <p:grpSpPr>
            <a:xfrm>
              <a:off x="3173850" y="3779426"/>
              <a:ext cx="145679" cy="70048"/>
              <a:chOff x="3173850" y="3779426"/>
              <a:chExt cx="145679" cy="70048"/>
            </a:xfrm>
          </p:grpSpPr>
          <p:cxnSp>
            <p:nvCxnSpPr>
              <p:cNvPr id="5090" name="Google Shape;5090;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91" name="Google Shape;5091;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68"/>
            <p:cNvGrpSpPr/>
            <p:nvPr/>
          </p:nvGrpSpPr>
          <p:grpSpPr>
            <a:xfrm>
              <a:off x="2183288" y="4139483"/>
              <a:ext cx="145133" cy="70048"/>
              <a:chOff x="2183288" y="4139483"/>
              <a:chExt cx="145133" cy="70048"/>
            </a:xfrm>
          </p:grpSpPr>
          <p:cxnSp>
            <p:nvCxnSpPr>
              <p:cNvPr id="5093" name="Google Shape;5093;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94" name="Google Shape;5094;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5" name="Google Shape;5095;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6" name="Google Shape;5096;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97" name="Google Shape;5097;p68"/>
            <p:cNvGrpSpPr/>
            <p:nvPr/>
          </p:nvGrpSpPr>
          <p:grpSpPr>
            <a:xfrm>
              <a:off x="2943836" y="4268886"/>
              <a:ext cx="60717" cy="122559"/>
              <a:chOff x="2943836" y="4268886"/>
              <a:chExt cx="60717" cy="122559"/>
            </a:xfrm>
          </p:grpSpPr>
          <p:sp>
            <p:nvSpPr>
              <p:cNvPr id="5098" name="Google Shape;5098;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9" name="Google Shape;5099;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00" name="Google Shape;5100;p68"/>
          <p:cNvGrpSpPr/>
          <p:nvPr/>
        </p:nvGrpSpPr>
        <p:grpSpPr>
          <a:xfrm>
            <a:off x="3406121" y="1290134"/>
            <a:ext cx="1675870" cy="758251"/>
            <a:chOff x="3530532" y="1496185"/>
            <a:chExt cx="1562000" cy="706730"/>
          </a:xfrm>
        </p:grpSpPr>
        <p:cxnSp>
          <p:nvCxnSpPr>
            <p:cNvPr id="5101" name="Google Shape;5101;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02" name="Google Shape;5102;p68"/>
            <p:cNvGrpSpPr/>
            <p:nvPr/>
          </p:nvGrpSpPr>
          <p:grpSpPr>
            <a:xfrm>
              <a:off x="3530532" y="1496185"/>
              <a:ext cx="323430" cy="463587"/>
              <a:chOff x="3530532" y="1496185"/>
              <a:chExt cx="323430" cy="463587"/>
            </a:xfrm>
          </p:grpSpPr>
          <p:grpSp>
            <p:nvGrpSpPr>
              <p:cNvPr id="5103" name="Google Shape;5103;p68"/>
              <p:cNvGrpSpPr/>
              <p:nvPr/>
            </p:nvGrpSpPr>
            <p:grpSpPr>
              <a:xfrm>
                <a:off x="3567462" y="1496185"/>
                <a:ext cx="286500" cy="361376"/>
                <a:chOff x="3567462" y="1496185"/>
                <a:chExt cx="286500" cy="361376"/>
              </a:xfrm>
            </p:grpSpPr>
            <p:cxnSp>
              <p:nvCxnSpPr>
                <p:cNvPr id="5104" name="Google Shape;5104;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68"/>
            <p:cNvGrpSpPr/>
            <p:nvPr/>
          </p:nvGrpSpPr>
          <p:grpSpPr>
            <a:xfrm>
              <a:off x="3891569" y="1779209"/>
              <a:ext cx="323945" cy="423706"/>
              <a:chOff x="3891569" y="1779209"/>
              <a:chExt cx="323945" cy="423706"/>
            </a:xfrm>
          </p:grpSpPr>
          <p:grpSp>
            <p:nvGrpSpPr>
              <p:cNvPr id="5108" name="Google Shape;5108;p68"/>
              <p:cNvGrpSpPr/>
              <p:nvPr/>
            </p:nvGrpSpPr>
            <p:grpSpPr>
              <a:xfrm>
                <a:off x="3929014" y="1881638"/>
                <a:ext cx="286500" cy="321278"/>
                <a:chOff x="3929014" y="1881638"/>
                <a:chExt cx="286500" cy="321278"/>
              </a:xfrm>
            </p:grpSpPr>
            <p:cxnSp>
              <p:nvCxnSpPr>
                <p:cNvPr id="5109" name="Google Shape;5109;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10" name="Google Shape;5110;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8"/>
            <p:cNvGrpSpPr/>
            <p:nvPr/>
          </p:nvGrpSpPr>
          <p:grpSpPr>
            <a:xfrm>
              <a:off x="4252606" y="1496185"/>
              <a:ext cx="324721" cy="463587"/>
              <a:chOff x="4252606" y="1496185"/>
              <a:chExt cx="324721" cy="463587"/>
            </a:xfrm>
          </p:grpSpPr>
          <p:grpSp>
            <p:nvGrpSpPr>
              <p:cNvPr id="5113" name="Google Shape;5113;p68"/>
              <p:cNvGrpSpPr/>
              <p:nvPr/>
            </p:nvGrpSpPr>
            <p:grpSpPr>
              <a:xfrm>
                <a:off x="4290828" y="1496185"/>
                <a:ext cx="286500" cy="361376"/>
                <a:chOff x="4290828" y="1496185"/>
                <a:chExt cx="286500" cy="361376"/>
              </a:xfrm>
            </p:grpSpPr>
            <p:cxnSp>
              <p:nvCxnSpPr>
                <p:cNvPr id="5114" name="Google Shape;5114;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15" name="Google Shape;5115;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6" name="Google Shape;5116;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8"/>
            <p:cNvGrpSpPr/>
            <p:nvPr/>
          </p:nvGrpSpPr>
          <p:grpSpPr>
            <a:xfrm>
              <a:off x="4613643" y="1763716"/>
              <a:ext cx="325308" cy="439200"/>
              <a:chOff x="4613643" y="1763716"/>
              <a:chExt cx="325308" cy="439200"/>
            </a:xfrm>
          </p:grpSpPr>
          <p:grpSp>
            <p:nvGrpSpPr>
              <p:cNvPr id="5118" name="Google Shape;5118;p68"/>
              <p:cNvGrpSpPr/>
              <p:nvPr/>
            </p:nvGrpSpPr>
            <p:grpSpPr>
              <a:xfrm>
                <a:off x="4652451" y="1879538"/>
                <a:ext cx="286500" cy="323378"/>
                <a:chOff x="4652451" y="1879538"/>
                <a:chExt cx="286500" cy="323378"/>
              </a:xfrm>
            </p:grpSpPr>
            <p:cxnSp>
              <p:nvCxnSpPr>
                <p:cNvPr id="5119" name="Google Shape;5119;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20" name="Google Shape;5120;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1" name="Google Shape;5121;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2" name="Google Shape;5122;p68"/>
          <p:cNvGrpSpPr/>
          <p:nvPr/>
        </p:nvGrpSpPr>
        <p:grpSpPr>
          <a:xfrm>
            <a:off x="3417981" y="2143759"/>
            <a:ext cx="1652173" cy="391517"/>
            <a:chOff x="3512551" y="2358270"/>
            <a:chExt cx="1597383" cy="378533"/>
          </a:xfrm>
        </p:grpSpPr>
        <p:cxnSp>
          <p:nvCxnSpPr>
            <p:cNvPr id="5123" name="Google Shape;5123;p68"/>
            <p:cNvCxnSpPr>
              <a:stCxn id="5124" idx="6"/>
              <a:endCxn id="512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26" name="Google Shape;5126;p68"/>
            <p:cNvGrpSpPr/>
            <p:nvPr/>
          </p:nvGrpSpPr>
          <p:grpSpPr>
            <a:xfrm>
              <a:off x="3512551" y="2358270"/>
              <a:ext cx="225647" cy="307714"/>
              <a:chOff x="2182679" y="2004714"/>
              <a:chExt cx="792300" cy="1080458"/>
            </a:xfrm>
          </p:grpSpPr>
          <p:cxnSp>
            <p:nvCxnSpPr>
              <p:cNvPr id="5127" name="Google Shape;5127;p68"/>
              <p:cNvCxnSpPr>
                <a:stCxn id="512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4" name="Google Shape;5124;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68"/>
            <p:cNvGrpSpPr/>
            <p:nvPr/>
          </p:nvGrpSpPr>
          <p:grpSpPr>
            <a:xfrm>
              <a:off x="3969644" y="2440153"/>
              <a:ext cx="225853" cy="296651"/>
              <a:chOff x="3775710" y="1729289"/>
              <a:chExt cx="136500" cy="179289"/>
            </a:xfrm>
          </p:grpSpPr>
          <p:cxnSp>
            <p:nvCxnSpPr>
              <p:cNvPr id="5130" name="Google Shape;5130;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31" name="Google Shape;5131;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8"/>
            <p:cNvGrpSpPr/>
            <p:nvPr/>
          </p:nvGrpSpPr>
          <p:grpSpPr>
            <a:xfrm>
              <a:off x="4427051" y="2358270"/>
              <a:ext cx="225647" cy="307714"/>
              <a:chOff x="5393704" y="2004714"/>
              <a:chExt cx="792300" cy="1080458"/>
            </a:xfrm>
          </p:grpSpPr>
          <p:cxnSp>
            <p:nvCxnSpPr>
              <p:cNvPr id="5134" name="Google Shape;5134;p68"/>
              <p:cNvCxnSpPr>
                <a:stCxn id="513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36" name="Google Shape;5136;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68"/>
            <p:cNvGrpSpPr/>
            <p:nvPr/>
          </p:nvGrpSpPr>
          <p:grpSpPr>
            <a:xfrm>
              <a:off x="4884287" y="2440252"/>
              <a:ext cx="225647" cy="296532"/>
              <a:chOff x="6999166" y="2292572"/>
              <a:chExt cx="792300" cy="1041192"/>
            </a:xfrm>
          </p:grpSpPr>
          <p:cxnSp>
            <p:nvCxnSpPr>
              <p:cNvPr id="5138" name="Google Shape;5138;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25" name="Google Shape;5125;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68"/>
          <p:cNvGrpSpPr/>
          <p:nvPr/>
        </p:nvGrpSpPr>
        <p:grpSpPr>
          <a:xfrm>
            <a:off x="6838789" y="979959"/>
            <a:ext cx="1581844" cy="732818"/>
            <a:chOff x="634175" y="2986275"/>
            <a:chExt cx="3147949" cy="1458344"/>
          </a:xfrm>
        </p:grpSpPr>
        <p:cxnSp>
          <p:nvCxnSpPr>
            <p:cNvPr id="5141" name="Google Shape;5141;p68"/>
            <p:cNvCxnSpPr>
              <a:stCxn id="5142" idx="4"/>
              <a:endCxn id="514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44" name="Google Shape;5144;p68"/>
            <p:cNvCxnSpPr>
              <a:stCxn id="5143" idx="0"/>
              <a:endCxn id="514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46" name="Google Shape;5146;p68"/>
            <p:cNvCxnSpPr>
              <a:stCxn id="5145" idx="4"/>
              <a:endCxn id="514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48" name="Google Shape;5148;p68"/>
            <p:cNvCxnSpPr>
              <a:stCxn id="5147" idx="0"/>
              <a:endCxn id="514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49" name="Google Shape;5149;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5" name="Google Shape;5145;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2" name="Google Shape;5142;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7" name="Google Shape;5147;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43" name="Google Shape;5143;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50" name="Google Shape;5150;p68"/>
          <p:cNvGrpSpPr/>
          <p:nvPr/>
        </p:nvGrpSpPr>
        <p:grpSpPr>
          <a:xfrm>
            <a:off x="3406504" y="2674269"/>
            <a:ext cx="1675128" cy="313674"/>
            <a:chOff x="998425" y="1182125"/>
            <a:chExt cx="1065400" cy="199500"/>
          </a:xfrm>
        </p:grpSpPr>
        <p:sp>
          <p:nvSpPr>
            <p:cNvPr id="5151" name="Google Shape;5151;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8"/>
          <p:cNvGrpSpPr/>
          <p:nvPr/>
        </p:nvGrpSpPr>
        <p:grpSpPr>
          <a:xfrm>
            <a:off x="3406503" y="3630235"/>
            <a:ext cx="1675129" cy="525345"/>
            <a:chOff x="5194708" y="3484366"/>
            <a:chExt cx="3148148" cy="987304"/>
          </a:xfrm>
        </p:grpSpPr>
        <p:grpSp>
          <p:nvGrpSpPr>
            <p:cNvPr id="5157" name="Google Shape;5157;p68"/>
            <p:cNvGrpSpPr/>
            <p:nvPr/>
          </p:nvGrpSpPr>
          <p:grpSpPr>
            <a:xfrm>
              <a:off x="7531521" y="3484366"/>
              <a:ext cx="811335" cy="987304"/>
              <a:chOff x="3379425" y="1617275"/>
              <a:chExt cx="1090650" cy="1327200"/>
            </a:xfrm>
          </p:grpSpPr>
          <p:sp>
            <p:nvSpPr>
              <p:cNvPr id="5158" name="Google Shape;5158;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8"/>
            <p:cNvGrpSpPr/>
            <p:nvPr/>
          </p:nvGrpSpPr>
          <p:grpSpPr>
            <a:xfrm>
              <a:off x="6752546" y="3484366"/>
              <a:ext cx="811428" cy="987304"/>
              <a:chOff x="2332275" y="1617275"/>
              <a:chExt cx="1090775" cy="1327200"/>
            </a:xfrm>
          </p:grpSpPr>
          <p:sp>
            <p:nvSpPr>
              <p:cNvPr id="5162" name="Google Shape;5162;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8"/>
            <p:cNvGrpSpPr/>
            <p:nvPr/>
          </p:nvGrpSpPr>
          <p:grpSpPr>
            <a:xfrm>
              <a:off x="5973664" y="3484366"/>
              <a:ext cx="811335" cy="987304"/>
              <a:chOff x="1285250" y="1617275"/>
              <a:chExt cx="1090650" cy="1327200"/>
            </a:xfrm>
          </p:grpSpPr>
          <p:sp>
            <p:nvSpPr>
              <p:cNvPr id="5166" name="Google Shape;5166;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8"/>
            <p:cNvGrpSpPr/>
            <p:nvPr/>
          </p:nvGrpSpPr>
          <p:grpSpPr>
            <a:xfrm>
              <a:off x="5194708" y="3484366"/>
              <a:ext cx="811409" cy="987304"/>
              <a:chOff x="238125" y="1617275"/>
              <a:chExt cx="1090750" cy="1327200"/>
            </a:xfrm>
          </p:grpSpPr>
          <p:sp>
            <p:nvSpPr>
              <p:cNvPr id="5170" name="Google Shape;5170;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5173;p68"/>
          <p:cNvGrpSpPr/>
          <p:nvPr/>
        </p:nvGrpSpPr>
        <p:grpSpPr>
          <a:xfrm>
            <a:off x="6840188" y="2276124"/>
            <a:ext cx="1579046" cy="522230"/>
            <a:chOff x="6853641" y="2534077"/>
            <a:chExt cx="1515545" cy="501229"/>
          </a:xfrm>
        </p:grpSpPr>
        <p:grpSp>
          <p:nvGrpSpPr>
            <p:cNvPr id="5174" name="Google Shape;5174;p68"/>
            <p:cNvGrpSpPr/>
            <p:nvPr/>
          </p:nvGrpSpPr>
          <p:grpSpPr>
            <a:xfrm>
              <a:off x="6853641" y="2618923"/>
              <a:ext cx="1515545" cy="324556"/>
              <a:chOff x="6853641" y="2618923"/>
              <a:chExt cx="1515545" cy="324556"/>
            </a:xfrm>
          </p:grpSpPr>
          <p:sp>
            <p:nvSpPr>
              <p:cNvPr id="5175" name="Google Shape;5175;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0" name="Google Shape;5180;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8"/>
          <p:cNvGrpSpPr/>
          <p:nvPr/>
        </p:nvGrpSpPr>
        <p:grpSpPr>
          <a:xfrm>
            <a:off x="3435080" y="3151165"/>
            <a:ext cx="1617976" cy="346616"/>
            <a:chOff x="1808063" y="4294338"/>
            <a:chExt cx="3370782" cy="721817"/>
          </a:xfrm>
        </p:grpSpPr>
        <p:sp>
          <p:nvSpPr>
            <p:cNvPr id="5186" name="Google Shape;5186;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8"/>
          <p:cNvGrpSpPr/>
          <p:nvPr/>
        </p:nvGrpSpPr>
        <p:grpSpPr>
          <a:xfrm>
            <a:off x="5261076" y="3817915"/>
            <a:ext cx="1417067" cy="350605"/>
            <a:chOff x="4234950" y="2101012"/>
            <a:chExt cx="4219974" cy="1044090"/>
          </a:xfrm>
        </p:grpSpPr>
        <p:sp>
          <p:nvSpPr>
            <p:cNvPr id="5197" name="Google Shape;5197;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68"/>
          <p:cNvGrpSpPr/>
          <p:nvPr/>
        </p:nvGrpSpPr>
        <p:grpSpPr>
          <a:xfrm>
            <a:off x="6836548" y="1808672"/>
            <a:ext cx="1586327" cy="371557"/>
            <a:chOff x="1247650" y="2075423"/>
            <a:chExt cx="6648477" cy="1557238"/>
          </a:xfrm>
        </p:grpSpPr>
        <p:sp>
          <p:nvSpPr>
            <p:cNvPr id="5214" name="Google Shape;5214;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68"/>
          <p:cNvGrpSpPr/>
          <p:nvPr/>
        </p:nvGrpSpPr>
        <p:grpSpPr>
          <a:xfrm>
            <a:off x="5267818" y="961862"/>
            <a:ext cx="1415601" cy="1648533"/>
            <a:chOff x="1839112" y="2209163"/>
            <a:chExt cx="1918159" cy="2233784"/>
          </a:xfrm>
        </p:grpSpPr>
        <p:sp>
          <p:nvSpPr>
            <p:cNvPr id="5221" name="Google Shape;5221;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8"/>
            <p:cNvCxnSpPr>
              <a:stCxn id="5221" idx="6"/>
              <a:endCxn id="522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25" name="Google Shape;5225;p68"/>
            <p:cNvCxnSpPr>
              <a:stCxn id="5222" idx="4"/>
              <a:endCxn id="522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27" name="Google Shape;5227;p68"/>
            <p:cNvCxnSpPr>
              <a:stCxn id="5226" idx="6"/>
              <a:endCxn id="522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28" name="Google Shape;5228;p68"/>
            <p:cNvCxnSpPr>
              <a:stCxn id="5223" idx="4"/>
              <a:endCxn id="522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26" name="Google Shape;5226;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68"/>
            <p:cNvCxnSpPr>
              <a:endCxn id="523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32" name="Google Shape;5232;p68"/>
          <p:cNvGrpSpPr/>
          <p:nvPr/>
        </p:nvGrpSpPr>
        <p:grpSpPr>
          <a:xfrm>
            <a:off x="3425084" y="979946"/>
            <a:ext cx="1637968" cy="154942"/>
            <a:chOff x="238125" y="2506075"/>
            <a:chExt cx="7115411" cy="673075"/>
          </a:xfrm>
        </p:grpSpPr>
        <p:sp>
          <p:nvSpPr>
            <p:cNvPr id="5233" name="Google Shape;5233;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8"/>
          <p:cNvGrpSpPr/>
          <p:nvPr/>
        </p:nvGrpSpPr>
        <p:grpSpPr>
          <a:xfrm>
            <a:off x="1965820" y="1294664"/>
            <a:ext cx="1262932" cy="785408"/>
            <a:chOff x="548861" y="389676"/>
            <a:chExt cx="3843371" cy="2390163"/>
          </a:xfrm>
        </p:grpSpPr>
        <p:cxnSp>
          <p:nvCxnSpPr>
            <p:cNvPr id="5239" name="Google Shape;5239;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40" name="Google Shape;5240;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41" name="Google Shape;5241;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42" name="Google Shape;5242;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43" name="Google Shape;5243;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44" name="Google Shape;5244;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5" name="Google Shape;5245;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46" name="Google Shape;5246;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8"/>
          <p:cNvGrpSpPr/>
          <p:nvPr/>
        </p:nvGrpSpPr>
        <p:grpSpPr>
          <a:xfrm>
            <a:off x="753952" y="2401541"/>
            <a:ext cx="1412054" cy="633562"/>
            <a:chOff x="1187400" y="2529299"/>
            <a:chExt cx="6769193" cy="2241903"/>
          </a:xfrm>
        </p:grpSpPr>
        <p:sp>
          <p:nvSpPr>
            <p:cNvPr id="5253" name="Google Shape;5253;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54" name="Google Shape;5254;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5" name="Google Shape;5255;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6" name="Google Shape;5256;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7" name="Google Shape;5257;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8" name="Google Shape;5258;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59" name="Google Shape;5259;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60" name="Google Shape;5260;p68"/>
            <p:cNvCxnSpPr>
              <a:stCxn id="5253" idx="2"/>
              <a:endCxn id="525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1" name="Google Shape;5261;p68"/>
            <p:cNvCxnSpPr>
              <a:stCxn id="5255" idx="0"/>
              <a:endCxn id="525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2" name="Google Shape;5262;p68"/>
            <p:cNvCxnSpPr>
              <a:stCxn id="5255" idx="2"/>
              <a:endCxn id="525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3" name="Google Shape;5263;p68"/>
            <p:cNvCxnSpPr>
              <a:stCxn id="5256" idx="0"/>
              <a:endCxn id="525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4" name="Google Shape;5264;p68"/>
            <p:cNvCxnSpPr>
              <a:stCxn id="5254" idx="2"/>
              <a:endCxn id="525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65" name="Google Shape;5265;p68"/>
            <p:cNvCxnSpPr>
              <a:stCxn id="5258" idx="0"/>
              <a:endCxn id="525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66" name="Google Shape;5266;p68"/>
          <p:cNvGrpSpPr/>
          <p:nvPr/>
        </p:nvGrpSpPr>
        <p:grpSpPr>
          <a:xfrm>
            <a:off x="6840198" y="2894250"/>
            <a:ext cx="1579035" cy="540873"/>
            <a:chOff x="6895650" y="3126697"/>
            <a:chExt cx="1436662" cy="492105"/>
          </a:xfrm>
        </p:grpSpPr>
        <p:sp>
          <p:nvSpPr>
            <p:cNvPr id="5267" name="Google Shape;5267;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68"/>
            <p:cNvGrpSpPr/>
            <p:nvPr/>
          </p:nvGrpSpPr>
          <p:grpSpPr>
            <a:xfrm>
              <a:off x="6995957" y="3335810"/>
              <a:ext cx="1230393" cy="71754"/>
              <a:chOff x="6995957" y="3287964"/>
              <a:chExt cx="1230393" cy="71754"/>
            </a:xfrm>
          </p:grpSpPr>
          <p:sp>
            <p:nvSpPr>
              <p:cNvPr id="5273" name="Google Shape;5273;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8" name="Google Shape;5278;p68"/>
          <p:cNvGrpSpPr/>
          <p:nvPr/>
        </p:nvGrpSpPr>
        <p:grpSpPr>
          <a:xfrm>
            <a:off x="6838780" y="3531013"/>
            <a:ext cx="1581862" cy="650625"/>
            <a:chOff x="6777990" y="3710194"/>
            <a:chExt cx="1646915" cy="677382"/>
          </a:xfrm>
        </p:grpSpPr>
        <p:grpSp>
          <p:nvGrpSpPr>
            <p:cNvPr id="5279" name="Google Shape;5279;p68"/>
            <p:cNvGrpSpPr/>
            <p:nvPr/>
          </p:nvGrpSpPr>
          <p:grpSpPr>
            <a:xfrm>
              <a:off x="6777990" y="3874492"/>
              <a:ext cx="411129" cy="513083"/>
              <a:chOff x="6777990" y="3874492"/>
              <a:chExt cx="411129" cy="513083"/>
            </a:xfrm>
          </p:grpSpPr>
          <p:cxnSp>
            <p:nvCxnSpPr>
              <p:cNvPr id="5280" name="Google Shape;5280;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81" name="Google Shape;5281;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8"/>
            <p:cNvGrpSpPr/>
            <p:nvPr/>
          </p:nvGrpSpPr>
          <p:grpSpPr>
            <a:xfrm>
              <a:off x="7188425" y="3710194"/>
              <a:ext cx="411123" cy="520535"/>
              <a:chOff x="7188425" y="3710194"/>
              <a:chExt cx="411123" cy="520535"/>
            </a:xfrm>
          </p:grpSpPr>
          <p:cxnSp>
            <p:nvCxnSpPr>
              <p:cNvPr id="5283" name="Google Shape;5283;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84" name="Google Shape;5284;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68"/>
            <p:cNvGrpSpPr/>
            <p:nvPr/>
          </p:nvGrpSpPr>
          <p:grpSpPr>
            <a:xfrm>
              <a:off x="7603341" y="3874492"/>
              <a:ext cx="411474" cy="513083"/>
              <a:chOff x="7603341" y="3874492"/>
              <a:chExt cx="411474" cy="513083"/>
            </a:xfrm>
          </p:grpSpPr>
          <p:cxnSp>
            <p:nvCxnSpPr>
              <p:cNvPr id="5286" name="Google Shape;5286;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87" name="Google Shape;5287;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8"/>
            <p:cNvGrpSpPr/>
            <p:nvPr/>
          </p:nvGrpSpPr>
          <p:grpSpPr>
            <a:xfrm>
              <a:off x="8013776" y="3722847"/>
              <a:ext cx="411129" cy="507881"/>
              <a:chOff x="8013776" y="3722847"/>
              <a:chExt cx="411129" cy="507881"/>
            </a:xfrm>
          </p:grpSpPr>
          <p:cxnSp>
            <p:nvCxnSpPr>
              <p:cNvPr id="5289" name="Google Shape;5289;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90" name="Google Shape;5290;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68"/>
          <p:cNvGrpSpPr/>
          <p:nvPr/>
        </p:nvGrpSpPr>
        <p:grpSpPr>
          <a:xfrm>
            <a:off x="5258295" y="2703853"/>
            <a:ext cx="1421889" cy="1020603"/>
            <a:chOff x="5190863" y="2824811"/>
            <a:chExt cx="1544860" cy="1108869"/>
          </a:xfrm>
        </p:grpSpPr>
        <p:grpSp>
          <p:nvGrpSpPr>
            <p:cNvPr id="5292" name="Google Shape;5292;p68"/>
            <p:cNvGrpSpPr/>
            <p:nvPr/>
          </p:nvGrpSpPr>
          <p:grpSpPr>
            <a:xfrm>
              <a:off x="5938695" y="3176919"/>
              <a:ext cx="685761" cy="404739"/>
              <a:chOff x="5938695" y="3176919"/>
              <a:chExt cx="685761" cy="404739"/>
            </a:xfrm>
          </p:grpSpPr>
          <p:grpSp>
            <p:nvGrpSpPr>
              <p:cNvPr id="5293" name="Google Shape;5293;p68"/>
              <p:cNvGrpSpPr/>
              <p:nvPr/>
            </p:nvGrpSpPr>
            <p:grpSpPr>
              <a:xfrm>
                <a:off x="5938695" y="3176919"/>
                <a:ext cx="685761" cy="404739"/>
                <a:chOff x="5938695" y="3176919"/>
                <a:chExt cx="685761" cy="404739"/>
              </a:xfrm>
            </p:grpSpPr>
            <p:sp>
              <p:nvSpPr>
                <p:cNvPr id="5294" name="Google Shape;5294;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6" name="Google Shape;5296;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8"/>
            <p:cNvGrpSpPr/>
            <p:nvPr/>
          </p:nvGrpSpPr>
          <p:grpSpPr>
            <a:xfrm>
              <a:off x="5305233" y="3176835"/>
              <a:ext cx="685971" cy="404655"/>
              <a:chOff x="5305233" y="3176835"/>
              <a:chExt cx="685971" cy="404655"/>
            </a:xfrm>
          </p:grpSpPr>
          <p:grpSp>
            <p:nvGrpSpPr>
              <p:cNvPr id="5298" name="Google Shape;5298;p68"/>
              <p:cNvGrpSpPr/>
              <p:nvPr/>
            </p:nvGrpSpPr>
            <p:grpSpPr>
              <a:xfrm>
                <a:off x="5305233" y="3176835"/>
                <a:ext cx="685971" cy="404655"/>
                <a:chOff x="5305233" y="3176835"/>
                <a:chExt cx="685971" cy="404655"/>
              </a:xfrm>
            </p:grpSpPr>
            <p:sp>
              <p:nvSpPr>
                <p:cNvPr id="5299" name="Google Shape;5299;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1" name="Google Shape;5301;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3" name="Google Shape;5303;p68"/>
            <p:cNvGrpSpPr/>
            <p:nvPr/>
          </p:nvGrpSpPr>
          <p:grpSpPr>
            <a:xfrm>
              <a:off x="5657361" y="2824811"/>
              <a:ext cx="1078361" cy="404655"/>
              <a:chOff x="5657361" y="2824811"/>
              <a:chExt cx="1078361" cy="404655"/>
            </a:xfrm>
          </p:grpSpPr>
          <p:grpSp>
            <p:nvGrpSpPr>
              <p:cNvPr id="5304" name="Google Shape;5304;p68"/>
              <p:cNvGrpSpPr/>
              <p:nvPr/>
            </p:nvGrpSpPr>
            <p:grpSpPr>
              <a:xfrm>
                <a:off x="5657361" y="2824811"/>
                <a:ext cx="1078361" cy="404655"/>
                <a:chOff x="5657361" y="2824811"/>
                <a:chExt cx="1078361" cy="404655"/>
              </a:xfrm>
            </p:grpSpPr>
            <p:grpSp>
              <p:nvGrpSpPr>
                <p:cNvPr id="5305" name="Google Shape;5305;p68"/>
                <p:cNvGrpSpPr/>
                <p:nvPr/>
              </p:nvGrpSpPr>
              <p:grpSpPr>
                <a:xfrm>
                  <a:off x="5938485" y="2824811"/>
                  <a:ext cx="797237" cy="404655"/>
                  <a:chOff x="5938485" y="2824811"/>
                  <a:chExt cx="797237" cy="404655"/>
                </a:xfrm>
              </p:grpSpPr>
              <p:sp>
                <p:nvSpPr>
                  <p:cNvPr id="5306" name="Google Shape;5306;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8" name="Google Shape;5308;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9" name="Google Shape;5309;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68"/>
            <p:cNvGrpSpPr/>
            <p:nvPr/>
          </p:nvGrpSpPr>
          <p:grpSpPr>
            <a:xfrm>
              <a:off x="5190863" y="3528942"/>
              <a:ext cx="1078026" cy="404739"/>
              <a:chOff x="5190863" y="3528942"/>
              <a:chExt cx="1078026" cy="404739"/>
            </a:xfrm>
          </p:grpSpPr>
          <p:sp>
            <p:nvSpPr>
              <p:cNvPr id="5311" name="Google Shape;5311;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68"/>
              <p:cNvGrpSpPr/>
              <p:nvPr/>
            </p:nvGrpSpPr>
            <p:grpSpPr>
              <a:xfrm>
                <a:off x="5190863" y="3528942"/>
                <a:ext cx="1078026" cy="404739"/>
                <a:chOff x="5190863" y="3528942"/>
                <a:chExt cx="1078026" cy="404739"/>
              </a:xfrm>
            </p:grpSpPr>
            <p:sp>
              <p:nvSpPr>
                <p:cNvPr id="5313" name="Google Shape;5313;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5" name="Google Shape;5315;p68"/>
          <p:cNvGrpSpPr/>
          <p:nvPr/>
        </p:nvGrpSpPr>
        <p:grpSpPr>
          <a:xfrm>
            <a:off x="724302" y="1268321"/>
            <a:ext cx="1086719" cy="879487"/>
            <a:chOff x="803162" y="1474292"/>
            <a:chExt cx="1086719" cy="879487"/>
          </a:xfrm>
        </p:grpSpPr>
        <p:grpSp>
          <p:nvGrpSpPr>
            <p:cNvPr id="5316" name="Google Shape;5316;p68"/>
            <p:cNvGrpSpPr/>
            <p:nvPr/>
          </p:nvGrpSpPr>
          <p:grpSpPr>
            <a:xfrm>
              <a:off x="803162" y="1625948"/>
              <a:ext cx="445856" cy="576579"/>
              <a:chOff x="803162" y="1625948"/>
              <a:chExt cx="445856" cy="576579"/>
            </a:xfrm>
          </p:grpSpPr>
          <p:sp>
            <p:nvSpPr>
              <p:cNvPr id="5317" name="Google Shape;5317;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8" name="Google Shape;5318;p68"/>
              <p:cNvGrpSpPr/>
              <p:nvPr/>
            </p:nvGrpSpPr>
            <p:grpSpPr>
              <a:xfrm>
                <a:off x="1056023" y="1625948"/>
                <a:ext cx="192995" cy="576579"/>
                <a:chOff x="1056023" y="1625948"/>
                <a:chExt cx="192995" cy="576579"/>
              </a:xfrm>
            </p:grpSpPr>
            <p:sp>
              <p:nvSpPr>
                <p:cNvPr id="5319" name="Google Shape;5319;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4" name="Google Shape;5324;p68"/>
            <p:cNvGrpSpPr/>
            <p:nvPr/>
          </p:nvGrpSpPr>
          <p:grpSpPr>
            <a:xfrm>
              <a:off x="1371406" y="1474292"/>
              <a:ext cx="518475" cy="879487"/>
              <a:chOff x="1398231" y="1474292"/>
              <a:chExt cx="518475" cy="879487"/>
            </a:xfrm>
          </p:grpSpPr>
          <p:grpSp>
            <p:nvGrpSpPr>
              <p:cNvPr id="5325" name="Google Shape;5325;p68"/>
              <p:cNvGrpSpPr/>
              <p:nvPr/>
            </p:nvGrpSpPr>
            <p:grpSpPr>
              <a:xfrm>
                <a:off x="1398231" y="1474292"/>
                <a:ext cx="518475" cy="341643"/>
                <a:chOff x="1398231" y="1474292"/>
                <a:chExt cx="518475" cy="341643"/>
              </a:xfrm>
            </p:grpSpPr>
            <p:sp>
              <p:nvSpPr>
                <p:cNvPr id="5326" name="Google Shape;5326;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68"/>
                <p:cNvGrpSpPr/>
                <p:nvPr/>
              </p:nvGrpSpPr>
              <p:grpSpPr>
                <a:xfrm>
                  <a:off x="1616453" y="1474292"/>
                  <a:ext cx="300253" cy="341643"/>
                  <a:chOff x="1616453" y="1475379"/>
                  <a:chExt cx="300253" cy="341643"/>
                </a:xfrm>
              </p:grpSpPr>
              <p:sp>
                <p:nvSpPr>
                  <p:cNvPr id="5328" name="Google Shape;5328;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68"/>
                  <p:cNvGrpSpPr/>
                  <p:nvPr/>
                </p:nvGrpSpPr>
                <p:grpSpPr>
                  <a:xfrm>
                    <a:off x="1839639" y="1475379"/>
                    <a:ext cx="77067" cy="341643"/>
                    <a:chOff x="1839639" y="1475379"/>
                    <a:chExt cx="77067" cy="341643"/>
                  </a:xfrm>
                </p:grpSpPr>
                <p:sp>
                  <p:nvSpPr>
                    <p:cNvPr id="5336" name="Google Shape;5336;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8" name="Google Shape;5338;p68"/>
              <p:cNvGrpSpPr/>
              <p:nvPr/>
            </p:nvGrpSpPr>
            <p:grpSpPr>
              <a:xfrm>
                <a:off x="1398451" y="2012951"/>
                <a:ext cx="518255" cy="340828"/>
                <a:chOff x="1398451" y="2012951"/>
                <a:chExt cx="518255" cy="340828"/>
              </a:xfrm>
            </p:grpSpPr>
            <p:sp>
              <p:nvSpPr>
                <p:cNvPr id="5339" name="Google Shape;5339;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68"/>
                <p:cNvGrpSpPr/>
                <p:nvPr/>
              </p:nvGrpSpPr>
              <p:grpSpPr>
                <a:xfrm>
                  <a:off x="1616453" y="2012951"/>
                  <a:ext cx="300253" cy="340828"/>
                  <a:chOff x="1616453" y="2013538"/>
                  <a:chExt cx="300253" cy="340828"/>
                </a:xfrm>
              </p:grpSpPr>
              <p:sp>
                <p:nvSpPr>
                  <p:cNvPr id="5341" name="Google Shape;5341;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8" name="Google Shape;5348;p68"/>
                  <p:cNvGrpSpPr/>
                  <p:nvPr/>
                </p:nvGrpSpPr>
                <p:grpSpPr>
                  <a:xfrm>
                    <a:off x="1839639" y="2013538"/>
                    <a:ext cx="77067" cy="340828"/>
                    <a:chOff x="1839639" y="2013538"/>
                    <a:chExt cx="77067" cy="340828"/>
                  </a:xfrm>
                </p:grpSpPr>
                <p:sp>
                  <p:nvSpPr>
                    <p:cNvPr id="5349" name="Google Shape;5349;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51" name="Google Shape;5351;p68"/>
          <p:cNvGrpSpPr/>
          <p:nvPr/>
        </p:nvGrpSpPr>
        <p:grpSpPr>
          <a:xfrm>
            <a:off x="721126" y="3399508"/>
            <a:ext cx="1368681" cy="682918"/>
            <a:chOff x="724986" y="3605478"/>
            <a:chExt cx="1368681" cy="682918"/>
          </a:xfrm>
        </p:grpSpPr>
        <p:grpSp>
          <p:nvGrpSpPr>
            <p:cNvPr id="5352" name="Google Shape;5352;p68"/>
            <p:cNvGrpSpPr/>
            <p:nvPr/>
          </p:nvGrpSpPr>
          <p:grpSpPr>
            <a:xfrm>
              <a:off x="1289102" y="3823629"/>
              <a:ext cx="240442" cy="250435"/>
              <a:chOff x="-165066" y="3843615"/>
              <a:chExt cx="221259" cy="230455"/>
            </a:xfrm>
          </p:grpSpPr>
          <p:sp>
            <p:nvSpPr>
              <p:cNvPr id="5353" name="Google Shape;5353;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68"/>
            <p:cNvGrpSpPr/>
            <p:nvPr/>
          </p:nvGrpSpPr>
          <p:grpSpPr>
            <a:xfrm>
              <a:off x="724986" y="3605478"/>
              <a:ext cx="1368681" cy="682918"/>
              <a:chOff x="724986" y="3605478"/>
              <a:chExt cx="1368681" cy="682918"/>
            </a:xfrm>
          </p:grpSpPr>
          <p:grpSp>
            <p:nvGrpSpPr>
              <p:cNvPr id="5374" name="Google Shape;5374;p68"/>
              <p:cNvGrpSpPr/>
              <p:nvPr/>
            </p:nvGrpSpPr>
            <p:grpSpPr>
              <a:xfrm>
                <a:off x="1498221" y="4047614"/>
                <a:ext cx="529172" cy="240783"/>
                <a:chOff x="1498221" y="4047614"/>
                <a:chExt cx="529172" cy="240783"/>
              </a:xfrm>
            </p:grpSpPr>
            <p:grpSp>
              <p:nvGrpSpPr>
                <p:cNvPr id="5375" name="Google Shape;5375;p68"/>
                <p:cNvGrpSpPr/>
                <p:nvPr/>
              </p:nvGrpSpPr>
              <p:grpSpPr>
                <a:xfrm>
                  <a:off x="1826655" y="4224370"/>
                  <a:ext cx="200738" cy="25631"/>
                  <a:chOff x="1826655" y="4224370"/>
                  <a:chExt cx="200738" cy="25631"/>
                </a:xfrm>
              </p:grpSpPr>
              <p:sp>
                <p:nvSpPr>
                  <p:cNvPr id="5376" name="Google Shape;5376;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8"/>
                <p:cNvGrpSpPr/>
                <p:nvPr/>
              </p:nvGrpSpPr>
              <p:grpSpPr>
                <a:xfrm>
                  <a:off x="1498221" y="4047614"/>
                  <a:ext cx="328444" cy="240783"/>
                  <a:chOff x="1498221" y="4047614"/>
                  <a:chExt cx="328444" cy="240783"/>
                </a:xfrm>
              </p:grpSpPr>
              <p:sp>
                <p:nvSpPr>
                  <p:cNvPr id="5379" name="Google Shape;5379;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68"/>
                  <p:cNvGrpSpPr/>
                  <p:nvPr/>
                </p:nvGrpSpPr>
                <p:grpSpPr>
                  <a:xfrm>
                    <a:off x="1498221" y="4047614"/>
                    <a:ext cx="150566" cy="190416"/>
                    <a:chOff x="1498221" y="4047614"/>
                    <a:chExt cx="150566" cy="190416"/>
                  </a:xfrm>
                </p:grpSpPr>
                <p:sp>
                  <p:nvSpPr>
                    <p:cNvPr id="5381" name="Google Shape;5381;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3" name="Google Shape;5383;p68"/>
              <p:cNvGrpSpPr/>
              <p:nvPr/>
            </p:nvGrpSpPr>
            <p:grpSpPr>
              <a:xfrm>
                <a:off x="1560718" y="3800594"/>
                <a:ext cx="532948" cy="302090"/>
                <a:chOff x="1560718" y="3800594"/>
                <a:chExt cx="532948" cy="302090"/>
              </a:xfrm>
            </p:grpSpPr>
            <p:grpSp>
              <p:nvGrpSpPr>
                <p:cNvPr id="5384" name="Google Shape;5384;p68"/>
                <p:cNvGrpSpPr/>
                <p:nvPr/>
              </p:nvGrpSpPr>
              <p:grpSpPr>
                <a:xfrm>
                  <a:off x="1912179" y="3827344"/>
                  <a:ext cx="181487" cy="25631"/>
                  <a:chOff x="1912179" y="3827344"/>
                  <a:chExt cx="181487" cy="25631"/>
                </a:xfrm>
              </p:grpSpPr>
              <p:sp>
                <p:nvSpPr>
                  <p:cNvPr id="5385" name="Google Shape;5385;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8"/>
                <p:cNvGrpSpPr/>
                <p:nvPr/>
              </p:nvGrpSpPr>
              <p:grpSpPr>
                <a:xfrm>
                  <a:off x="1912179" y="4044505"/>
                  <a:ext cx="181487" cy="25622"/>
                  <a:chOff x="1912179" y="4044506"/>
                  <a:chExt cx="181487" cy="25622"/>
                </a:xfrm>
              </p:grpSpPr>
              <p:sp>
                <p:nvSpPr>
                  <p:cNvPr id="5388" name="Google Shape;5388;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8"/>
                <p:cNvGrpSpPr/>
                <p:nvPr/>
              </p:nvGrpSpPr>
              <p:grpSpPr>
                <a:xfrm>
                  <a:off x="1560718" y="3800594"/>
                  <a:ext cx="351472" cy="302090"/>
                  <a:chOff x="1560718" y="3800594"/>
                  <a:chExt cx="351472" cy="302090"/>
                </a:xfrm>
              </p:grpSpPr>
              <p:grpSp>
                <p:nvGrpSpPr>
                  <p:cNvPr id="5391" name="Google Shape;5391;p68"/>
                  <p:cNvGrpSpPr/>
                  <p:nvPr/>
                </p:nvGrpSpPr>
                <p:grpSpPr>
                  <a:xfrm>
                    <a:off x="1560718" y="3842857"/>
                    <a:ext cx="173586" cy="217131"/>
                    <a:chOff x="1560718" y="3842857"/>
                    <a:chExt cx="173586" cy="217131"/>
                  </a:xfrm>
                </p:grpSpPr>
                <p:sp>
                  <p:nvSpPr>
                    <p:cNvPr id="5392" name="Google Shape;5392;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5" name="Google Shape;5395;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97" name="Google Shape;5397;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68"/>
              <p:cNvGrpSpPr/>
              <p:nvPr/>
            </p:nvGrpSpPr>
            <p:grpSpPr>
              <a:xfrm>
                <a:off x="785350" y="3605478"/>
                <a:ext cx="535311" cy="249245"/>
                <a:chOff x="785350" y="3605478"/>
                <a:chExt cx="535311" cy="249245"/>
              </a:xfrm>
            </p:grpSpPr>
            <p:grpSp>
              <p:nvGrpSpPr>
                <p:cNvPr id="5399" name="Google Shape;5399;p68"/>
                <p:cNvGrpSpPr/>
                <p:nvPr/>
              </p:nvGrpSpPr>
              <p:grpSpPr>
                <a:xfrm>
                  <a:off x="785350" y="3605478"/>
                  <a:ext cx="376191" cy="102736"/>
                  <a:chOff x="785350" y="3605478"/>
                  <a:chExt cx="376191" cy="102736"/>
                </a:xfrm>
              </p:grpSpPr>
              <p:sp>
                <p:nvSpPr>
                  <p:cNvPr id="5400" name="Google Shape;5400;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68"/>
                <p:cNvGrpSpPr/>
                <p:nvPr/>
              </p:nvGrpSpPr>
              <p:grpSpPr>
                <a:xfrm>
                  <a:off x="1161530" y="3655851"/>
                  <a:ext cx="159131" cy="198872"/>
                  <a:chOff x="1161530" y="3655851"/>
                  <a:chExt cx="159131" cy="198872"/>
                </a:xfrm>
              </p:grpSpPr>
              <p:sp>
                <p:nvSpPr>
                  <p:cNvPr id="5404" name="Google Shape;5404;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68"/>
              <p:cNvGrpSpPr/>
              <p:nvPr/>
            </p:nvGrpSpPr>
            <p:grpSpPr>
              <a:xfrm>
                <a:off x="785350" y="4047614"/>
                <a:ext cx="535311" cy="240783"/>
                <a:chOff x="785350" y="4047614"/>
                <a:chExt cx="535311" cy="240783"/>
              </a:xfrm>
            </p:grpSpPr>
            <p:grpSp>
              <p:nvGrpSpPr>
                <p:cNvPr id="5407" name="Google Shape;5407;p68"/>
                <p:cNvGrpSpPr/>
                <p:nvPr/>
              </p:nvGrpSpPr>
              <p:grpSpPr>
                <a:xfrm>
                  <a:off x="1161636" y="4047614"/>
                  <a:ext cx="159025" cy="190415"/>
                  <a:chOff x="1161636" y="4047614"/>
                  <a:chExt cx="159025" cy="190415"/>
                </a:xfrm>
              </p:grpSpPr>
              <p:sp>
                <p:nvSpPr>
                  <p:cNvPr id="5408" name="Google Shape;5408;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68"/>
                <p:cNvGrpSpPr/>
                <p:nvPr/>
              </p:nvGrpSpPr>
              <p:grpSpPr>
                <a:xfrm>
                  <a:off x="785350" y="4185661"/>
                  <a:ext cx="376191" cy="102736"/>
                  <a:chOff x="785350" y="4185661"/>
                  <a:chExt cx="376191" cy="102736"/>
                </a:xfrm>
              </p:grpSpPr>
              <p:sp>
                <p:nvSpPr>
                  <p:cNvPr id="5411" name="Google Shape;5411;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4" name="Google Shape;5414;p68"/>
              <p:cNvGrpSpPr/>
              <p:nvPr/>
            </p:nvGrpSpPr>
            <p:grpSpPr>
              <a:xfrm>
                <a:off x="1501054" y="3605478"/>
                <a:ext cx="526340" cy="249240"/>
                <a:chOff x="1501054" y="3605478"/>
                <a:chExt cx="526340" cy="249240"/>
              </a:xfrm>
            </p:grpSpPr>
            <p:grpSp>
              <p:nvGrpSpPr>
                <p:cNvPr id="5415" name="Google Shape;5415;p68"/>
                <p:cNvGrpSpPr/>
                <p:nvPr/>
              </p:nvGrpSpPr>
              <p:grpSpPr>
                <a:xfrm>
                  <a:off x="1834208" y="3643867"/>
                  <a:ext cx="193185" cy="25622"/>
                  <a:chOff x="1834208" y="3643867"/>
                  <a:chExt cx="193185" cy="25622"/>
                </a:xfrm>
              </p:grpSpPr>
              <p:sp>
                <p:nvSpPr>
                  <p:cNvPr id="5416" name="Google Shape;5416;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8"/>
                <p:cNvGrpSpPr/>
                <p:nvPr/>
              </p:nvGrpSpPr>
              <p:grpSpPr>
                <a:xfrm>
                  <a:off x="1501054" y="3605478"/>
                  <a:ext cx="333165" cy="249240"/>
                  <a:chOff x="1501054" y="3605478"/>
                  <a:chExt cx="333165" cy="249240"/>
                </a:xfrm>
              </p:grpSpPr>
              <p:sp>
                <p:nvSpPr>
                  <p:cNvPr id="5419" name="Google Shape;5419;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68"/>
                  <p:cNvGrpSpPr/>
                  <p:nvPr/>
                </p:nvGrpSpPr>
                <p:grpSpPr>
                  <a:xfrm>
                    <a:off x="1501054" y="3655851"/>
                    <a:ext cx="155286" cy="198867"/>
                    <a:chOff x="1501054" y="3655851"/>
                    <a:chExt cx="155286" cy="198867"/>
                  </a:xfrm>
                </p:grpSpPr>
                <p:sp>
                  <p:nvSpPr>
                    <p:cNvPr id="5421" name="Google Shape;5421;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23" name="Google Shape;5423;p68"/>
              <p:cNvGrpSpPr/>
              <p:nvPr/>
            </p:nvGrpSpPr>
            <p:grpSpPr>
              <a:xfrm>
                <a:off x="724986" y="3800594"/>
                <a:ext cx="532950" cy="302090"/>
                <a:chOff x="724986" y="3800594"/>
                <a:chExt cx="532950" cy="302090"/>
              </a:xfrm>
            </p:grpSpPr>
            <p:grpSp>
              <p:nvGrpSpPr>
                <p:cNvPr id="5424" name="Google Shape;5424;p68"/>
                <p:cNvGrpSpPr/>
                <p:nvPr/>
              </p:nvGrpSpPr>
              <p:grpSpPr>
                <a:xfrm>
                  <a:off x="724986" y="4044367"/>
                  <a:ext cx="181314" cy="25626"/>
                  <a:chOff x="724986" y="4044367"/>
                  <a:chExt cx="181314" cy="25626"/>
                </a:xfrm>
              </p:grpSpPr>
              <p:sp>
                <p:nvSpPr>
                  <p:cNvPr id="5425" name="Google Shape;5425;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8"/>
                <p:cNvGrpSpPr/>
                <p:nvPr/>
              </p:nvGrpSpPr>
              <p:grpSpPr>
                <a:xfrm>
                  <a:off x="906290" y="3800594"/>
                  <a:ext cx="351646" cy="302090"/>
                  <a:chOff x="906290" y="3800594"/>
                  <a:chExt cx="351646" cy="302090"/>
                </a:xfrm>
              </p:grpSpPr>
              <p:grpSp>
                <p:nvGrpSpPr>
                  <p:cNvPr id="5428" name="Google Shape;5428;p68"/>
                  <p:cNvGrpSpPr/>
                  <p:nvPr/>
                </p:nvGrpSpPr>
                <p:grpSpPr>
                  <a:xfrm>
                    <a:off x="1084172" y="3842857"/>
                    <a:ext cx="173764" cy="217131"/>
                    <a:chOff x="1084172" y="3842857"/>
                    <a:chExt cx="173764" cy="217131"/>
                  </a:xfrm>
                </p:grpSpPr>
                <p:grpSp>
                  <p:nvGrpSpPr>
                    <p:cNvPr id="5429" name="Google Shape;5429;p68"/>
                    <p:cNvGrpSpPr/>
                    <p:nvPr/>
                  </p:nvGrpSpPr>
                  <p:grpSpPr>
                    <a:xfrm>
                      <a:off x="1156862" y="3936509"/>
                      <a:ext cx="101073" cy="25622"/>
                      <a:chOff x="1156862" y="3936509"/>
                      <a:chExt cx="101073" cy="25622"/>
                    </a:xfrm>
                  </p:grpSpPr>
                  <p:sp>
                    <p:nvSpPr>
                      <p:cNvPr id="5430" name="Google Shape;5430;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3" name="Google Shape;5433;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68"/>
                <p:cNvGrpSpPr/>
                <p:nvPr/>
              </p:nvGrpSpPr>
              <p:grpSpPr>
                <a:xfrm>
                  <a:off x="724986" y="3830189"/>
                  <a:ext cx="189533" cy="25626"/>
                  <a:chOff x="724986" y="3830189"/>
                  <a:chExt cx="189533" cy="25626"/>
                </a:xfrm>
              </p:grpSpPr>
              <p:sp>
                <p:nvSpPr>
                  <p:cNvPr id="5436" name="Google Shape;5436;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38" name="Google Shape;5438;p68"/>
          <p:cNvGrpSpPr/>
          <p:nvPr/>
        </p:nvGrpSpPr>
        <p:grpSpPr>
          <a:xfrm>
            <a:off x="2249438" y="2249669"/>
            <a:ext cx="948701" cy="935378"/>
            <a:chOff x="2253298" y="2428317"/>
            <a:chExt cx="948701" cy="935378"/>
          </a:xfrm>
        </p:grpSpPr>
        <p:sp>
          <p:nvSpPr>
            <p:cNvPr id="5439" name="Google Shape;5439;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5475"/>
        <p:cNvGrpSpPr/>
        <p:nvPr/>
      </p:nvGrpSpPr>
      <p:grpSpPr>
        <a:xfrm>
          <a:off x="0" y="0"/>
          <a:ext cx="0" cy="0"/>
          <a:chOff x="0" y="0"/>
          <a:chExt cx="0" cy="0"/>
        </a:xfrm>
      </p:grpSpPr>
      <p:grpSp>
        <p:nvGrpSpPr>
          <p:cNvPr id="5476" name="Google Shape;5476;p69"/>
          <p:cNvGrpSpPr/>
          <p:nvPr/>
        </p:nvGrpSpPr>
        <p:grpSpPr>
          <a:xfrm>
            <a:off x="3339745" y="952988"/>
            <a:ext cx="2363393" cy="1017867"/>
            <a:chOff x="3292400" y="1219146"/>
            <a:chExt cx="2615240" cy="1110239"/>
          </a:xfrm>
        </p:grpSpPr>
        <p:sp>
          <p:nvSpPr>
            <p:cNvPr id="5477" name="Google Shape;5477;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478" name="Google Shape;5478;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79" name="Google Shape;5479;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480" name="Google Shape;5480;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481" name="Google Shape;5481;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482" name="Google Shape;5482;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483" name="Google Shape;5483;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484" name="Google Shape;5484;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485" name="Google Shape;5485;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486" name="Google Shape;5486;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487" name="Google Shape;5487;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88" name="Google Shape;5488;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489" name="Google Shape;5489;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90" name="Google Shape;5490;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491" name="Google Shape;5491;p69"/>
            <p:cNvGrpSpPr/>
            <p:nvPr/>
          </p:nvGrpSpPr>
          <p:grpSpPr>
            <a:xfrm>
              <a:off x="3748438" y="1378608"/>
              <a:ext cx="2159202" cy="903971"/>
              <a:chOff x="1683525" y="2179850"/>
              <a:chExt cx="4519050" cy="2134525"/>
            </a:xfrm>
          </p:grpSpPr>
          <p:sp>
            <p:nvSpPr>
              <p:cNvPr id="5492" name="Google Shape;5492;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3" name="Google Shape;5493;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4" name="Google Shape;5494;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5" name="Google Shape;5495;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6" name="Google Shape;5496;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7" name="Google Shape;5497;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8" name="Google Shape;5498;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499" name="Google Shape;5499;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0" name="Google Shape;5500;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1" name="Google Shape;5501;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2" name="Google Shape;5502;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03" name="Google Shape;5503;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504" name="Google Shape;5504;p69"/>
          <p:cNvGraphicFramePr/>
          <p:nvPr/>
        </p:nvGraphicFramePr>
        <p:xfrm>
          <a:off x="5935838" y="2130461"/>
          <a:ext cx="3000000" cy="3000000"/>
        </p:xfrm>
        <a:graphic>
          <a:graphicData uri="http://schemas.openxmlformats.org/drawingml/2006/table">
            <a:tbl>
              <a:tblPr>
                <a:noFill/>
                <a:tableStyleId>{8E65931A-8FA5-4B3F-A8EF-E2925851F819}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05" name="Google Shape;5505;p69"/>
          <p:cNvGrpSpPr/>
          <p:nvPr/>
        </p:nvGrpSpPr>
        <p:grpSpPr>
          <a:xfrm>
            <a:off x="5935948" y="3189058"/>
            <a:ext cx="2496964" cy="1001454"/>
            <a:chOff x="1919611" y="789980"/>
            <a:chExt cx="1474179" cy="606868"/>
          </a:xfrm>
        </p:grpSpPr>
        <p:cxnSp>
          <p:nvCxnSpPr>
            <p:cNvPr id="5506" name="Google Shape;5506;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07" name="Google Shape;5507;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08" name="Google Shape;5508;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09" name="Google Shape;5509;p6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510" name="Google Shape;5510;p6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511" name="Google Shape;5511;p6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512" name="Google Shape;5512;p6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513" name="Google Shape;5513;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520" name="Google Shape;5520;p6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521" name="Google Shape;5521;p6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522" name="Google Shape;5522;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69"/>
          <p:cNvGrpSpPr/>
          <p:nvPr/>
        </p:nvGrpSpPr>
        <p:grpSpPr>
          <a:xfrm>
            <a:off x="712562" y="998017"/>
            <a:ext cx="2394370" cy="976502"/>
            <a:chOff x="749309" y="1112739"/>
            <a:chExt cx="2371603" cy="976502"/>
          </a:xfrm>
        </p:grpSpPr>
        <p:sp>
          <p:nvSpPr>
            <p:cNvPr id="5524" name="Google Shape;5524;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56" name="Google Shape;5556;p69"/>
          <p:cNvGraphicFramePr/>
          <p:nvPr/>
        </p:nvGraphicFramePr>
        <p:xfrm>
          <a:off x="5935863" y="996311"/>
          <a:ext cx="3000000" cy="3000000"/>
        </p:xfrm>
        <a:graphic>
          <a:graphicData uri="http://schemas.openxmlformats.org/drawingml/2006/table">
            <a:tbl>
              <a:tblPr>
                <a:noFill/>
                <a:tableStyleId>{8E65931A-8FA5-4B3F-A8EF-E2925851F819}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57" name="Google Shape;5557;p69"/>
          <p:cNvGraphicFramePr/>
          <p:nvPr/>
        </p:nvGraphicFramePr>
        <p:xfrm>
          <a:off x="3342575" y="2130461"/>
          <a:ext cx="3000000" cy="3000000"/>
        </p:xfrm>
        <a:graphic>
          <a:graphicData uri="http://schemas.openxmlformats.org/drawingml/2006/table">
            <a:tbl>
              <a:tblPr>
                <a:noFill/>
                <a:tableStyleId>{8E65931A-8FA5-4B3F-A8EF-E2925851F819}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58" name="Google Shape;5558;p69"/>
          <p:cNvGrpSpPr/>
          <p:nvPr/>
        </p:nvGrpSpPr>
        <p:grpSpPr>
          <a:xfrm>
            <a:off x="4086505" y="2517104"/>
            <a:ext cx="1517436" cy="74460"/>
            <a:chOff x="3980086" y="2804397"/>
            <a:chExt cx="1227600" cy="66900"/>
          </a:xfrm>
        </p:grpSpPr>
        <p:sp>
          <p:nvSpPr>
            <p:cNvPr id="5559" name="Google Shape;5559;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9"/>
          <p:cNvGrpSpPr/>
          <p:nvPr/>
        </p:nvGrpSpPr>
        <p:grpSpPr>
          <a:xfrm>
            <a:off x="4711569" y="2809692"/>
            <a:ext cx="892956" cy="74460"/>
            <a:chOff x="3980086" y="2804397"/>
            <a:chExt cx="1227600" cy="66900"/>
          </a:xfrm>
        </p:grpSpPr>
        <p:sp>
          <p:nvSpPr>
            <p:cNvPr id="5562" name="Google Shape;556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9"/>
          <p:cNvGrpSpPr/>
          <p:nvPr/>
        </p:nvGrpSpPr>
        <p:grpSpPr>
          <a:xfrm>
            <a:off x="3344661" y="3168575"/>
            <a:ext cx="2363244" cy="1005943"/>
            <a:chOff x="3358415" y="3361302"/>
            <a:chExt cx="2363244" cy="1024695"/>
          </a:xfrm>
        </p:grpSpPr>
        <p:grpSp>
          <p:nvGrpSpPr>
            <p:cNvPr id="5565" name="Google Shape;5565;p69"/>
            <p:cNvGrpSpPr/>
            <p:nvPr/>
          </p:nvGrpSpPr>
          <p:grpSpPr>
            <a:xfrm>
              <a:off x="3358415" y="3361302"/>
              <a:ext cx="441300" cy="1024695"/>
              <a:chOff x="3358415" y="3361302"/>
              <a:chExt cx="441300" cy="1024695"/>
            </a:xfrm>
          </p:grpSpPr>
          <p:sp>
            <p:nvSpPr>
              <p:cNvPr id="5566" name="Google Shape;5566;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9"/>
            <p:cNvGrpSpPr/>
            <p:nvPr/>
          </p:nvGrpSpPr>
          <p:grpSpPr>
            <a:xfrm>
              <a:off x="3838901" y="3361302"/>
              <a:ext cx="441300" cy="1024695"/>
              <a:chOff x="3838901" y="3361302"/>
              <a:chExt cx="441300" cy="1024695"/>
            </a:xfrm>
          </p:grpSpPr>
          <p:sp>
            <p:nvSpPr>
              <p:cNvPr id="5573" name="Google Shape;5573;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9"/>
            <p:cNvGrpSpPr/>
            <p:nvPr/>
          </p:nvGrpSpPr>
          <p:grpSpPr>
            <a:xfrm>
              <a:off x="4319387" y="3361302"/>
              <a:ext cx="441300" cy="1024695"/>
              <a:chOff x="4319387" y="3361302"/>
              <a:chExt cx="441300" cy="1024695"/>
            </a:xfrm>
          </p:grpSpPr>
          <p:sp>
            <p:nvSpPr>
              <p:cNvPr id="5580" name="Google Shape;5580;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69"/>
            <p:cNvGrpSpPr/>
            <p:nvPr/>
          </p:nvGrpSpPr>
          <p:grpSpPr>
            <a:xfrm>
              <a:off x="4799873" y="3361302"/>
              <a:ext cx="441300" cy="1024695"/>
              <a:chOff x="4799873" y="3361302"/>
              <a:chExt cx="441300" cy="1024695"/>
            </a:xfrm>
          </p:grpSpPr>
          <p:sp>
            <p:nvSpPr>
              <p:cNvPr id="5587" name="Google Shape;5587;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9"/>
            <p:cNvGrpSpPr/>
            <p:nvPr/>
          </p:nvGrpSpPr>
          <p:grpSpPr>
            <a:xfrm>
              <a:off x="5280360" y="3361302"/>
              <a:ext cx="441300" cy="1024695"/>
              <a:chOff x="5280360" y="3361302"/>
              <a:chExt cx="441300" cy="1024695"/>
            </a:xfrm>
          </p:grpSpPr>
          <p:sp>
            <p:nvSpPr>
              <p:cNvPr id="5594" name="Google Shape;5594;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00" name="Google Shape;5600;p69"/>
          <p:cNvGraphicFramePr/>
          <p:nvPr/>
        </p:nvGraphicFramePr>
        <p:xfrm>
          <a:off x="711088" y="2130461"/>
          <a:ext cx="3000000" cy="3000000"/>
        </p:xfrm>
        <a:graphic>
          <a:graphicData uri="http://schemas.openxmlformats.org/drawingml/2006/table">
            <a:tbl>
              <a:tblPr>
                <a:noFill/>
                <a:tableStyleId>{8E65931A-8FA5-4B3F-A8EF-E2925851F819}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01" name="Google Shape;5601;p69"/>
          <p:cNvGrpSpPr/>
          <p:nvPr/>
        </p:nvGrpSpPr>
        <p:grpSpPr>
          <a:xfrm>
            <a:off x="712613" y="3180186"/>
            <a:ext cx="2403614" cy="1005900"/>
            <a:chOff x="726450" y="3372825"/>
            <a:chExt cx="2403614" cy="1005900"/>
          </a:xfrm>
        </p:grpSpPr>
        <p:grpSp>
          <p:nvGrpSpPr>
            <p:cNvPr id="5602" name="Google Shape;5602;p69"/>
            <p:cNvGrpSpPr/>
            <p:nvPr/>
          </p:nvGrpSpPr>
          <p:grpSpPr>
            <a:xfrm>
              <a:off x="726450" y="3696000"/>
              <a:ext cx="2403614" cy="500898"/>
              <a:chOff x="726450" y="3696000"/>
              <a:chExt cx="2403614" cy="500898"/>
            </a:xfrm>
          </p:grpSpPr>
          <p:sp>
            <p:nvSpPr>
              <p:cNvPr id="5603" name="Google Shape;5603;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4" name="Google Shape;5604;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05" name="Google Shape;5605;p69"/>
            <p:cNvGrpSpPr/>
            <p:nvPr/>
          </p:nvGrpSpPr>
          <p:grpSpPr>
            <a:xfrm>
              <a:off x="1348050" y="3372825"/>
              <a:ext cx="1720425" cy="1005900"/>
              <a:chOff x="1348050" y="3372825"/>
              <a:chExt cx="1720425" cy="1005900"/>
            </a:xfrm>
          </p:grpSpPr>
          <p:sp>
            <p:nvSpPr>
              <p:cNvPr id="5606" name="Google Shape;5606;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7" name="Google Shape;5607;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8" name="Google Shape;5608;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09" name="Google Shape;5609;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10" name="Google Shape;5610;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11" name="Google Shape;5611;p69"/>
            <p:cNvGrpSpPr/>
            <p:nvPr/>
          </p:nvGrpSpPr>
          <p:grpSpPr>
            <a:xfrm>
              <a:off x="1455707" y="3731058"/>
              <a:ext cx="1491150" cy="417657"/>
              <a:chOff x="1455707" y="3731058"/>
              <a:chExt cx="1491150" cy="417657"/>
            </a:xfrm>
          </p:grpSpPr>
          <p:grpSp>
            <p:nvGrpSpPr>
              <p:cNvPr id="5612" name="Google Shape;5612;p69"/>
              <p:cNvGrpSpPr/>
              <p:nvPr/>
            </p:nvGrpSpPr>
            <p:grpSpPr>
              <a:xfrm>
                <a:off x="1472938" y="3745828"/>
                <a:ext cx="72126" cy="53788"/>
                <a:chOff x="1472938" y="3745828"/>
                <a:chExt cx="72126" cy="53788"/>
              </a:xfrm>
            </p:grpSpPr>
            <p:sp>
              <p:nvSpPr>
                <p:cNvPr id="5613" name="Google Shape;5613;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9"/>
              <p:cNvGrpSpPr/>
              <p:nvPr/>
            </p:nvGrpSpPr>
            <p:grpSpPr>
              <a:xfrm>
                <a:off x="1819181" y="4089633"/>
                <a:ext cx="72126" cy="53788"/>
                <a:chOff x="1819181" y="4089633"/>
                <a:chExt cx="72126" cy="53788"/>
              </a:xfrm>
            </p:grpSpPr>
            <p:sp>
              <p:nvSpPr>
                <p:cNvPr id="5616" name="Google Shape;5616;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9"/>
              <p:cNvGrpSpPr/>
              <p:nvPr/>
            </p:nvGrpSpPr>
            <p:grpSpPr>
              <a:xfrm>
                <a:off x="1455707" y="4084171"/>
                <a:ext cx="64321" cy="64544"/>
                <a:chOff x="1455707" y="4084171"/>
                <a:chExt cx="64321" cy="64544"/>
              </a:xfrm>
            </p:grpSpPr>
            <p:sp>
              <p:nvSpPr>
                <p:cNvPr id="5619" name="Google Shape;5619;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69"/>
              <p:cNvGrpSpPr/>
              <p:nvPr/>
            </p:nvGrpSpPr>
            <p:grpSpPr>
              <a:xfrm>
                <a:off x="1818610" y="3731058"/>
                <a:ext cx="64321" cy="64544"/>
                <a:chOff x="1818610" y="3731058"/>
                <a:chExt cx="64321" cy="64544"/>
              </a:xfrm>
            </p:grpSpPr>
            <p:sp>
              <p:nvSpPr>
                <p:cNvPr id="5622" name="Google Shape;5622;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9"/>
              <p:cNvGrpSpPr/>
              <p:nvPr/>
            </p:nvGrpSpPr>
            <p:grpSpPr>
              <a:xfrm>
                <a:off x="2172491" y="4089633"/>
                <a:ext cx="72126" cy="53788"/>
                <a:chOff x="2172491" y="4089633"/>
                <a:chExt cx="72126" cy="53788"/>
              </a:xfrm>
            </p:grpSpPr>
            <p:sp>
              <p:nvSpPr>
                <p:cNvPr id="5625" name="Google Shape;5625;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69"/>
              <p:cNvGrpSpPr/>
              <p:nvPr/>
            </p:nvGrpSpPr>
            <p:grpSpPr>
              <a:xfrm>
                <a:off x="2171920" y="3731058"/>
                <a:ext cx="64321" cy="64544"/>
                <a:chOff x="2171920" y="3731058"/>
                <a:chExt cx="64321" cy="64544"/>
              </a:xfrm>
            </p:grpSpPr>
            <p:sp>
              <p:nvSpPr>
                <p:cNvPr id="5628" name="Google Shape;5628;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69"/>
              <p:cNvGrpSpPr/>
              <p:nvPr/>
            </p:nvGrpSpPr>
            <p:grpSpPr>
              <a:xfrm>
                <a:off x="2874730" y="3745828"/>
                <a:ext cx="72126" cy="53788"/>
                <a:chOff x="2874730" y="3745828"/>
                <a:chExt cx="72126" cy="53788"/>
              </a:xfrm>
            </p:grpSpPr>
            <p:sp>
              <p:nvSpPr>
                <p:cNvPr id="5631" name="Google Shape;5631;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9"/>
              <p:cNvGrpSpPr/>
              <p:nvPr/>
            </p:nvGrpSpPr>
            <p:grpSpPr>
              <a:xfrm>
                <a:off x="2878589" y="4081481"/>
                <a:ext cx="64321" cy="64544"/>
                <a:chOff x="2878589" y="4081481"/>
                <a:chExt cx="64321" cy="64544"/>
              </a:xfrm>
            </p:grpSpPr>
            <p:sp>
              <p:nvSpPr>
                <p:cNvPr id="5634" name="Google Shape;5634;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9"/>
              <p:cNvGrpSpPr/>
              <p:nvPr/>
            </p:nvGrpSpPr>
            <p:grpSpPr>
              <a:xfrm>
                <a:off x="2525796" y="4089633"/>
                <a:ext cx="72126" cy="53788"/>
                <a:chOff x="2525796" y="4089633"/>
                <a:chExt cx="72126" cy="53788"/>
              </a:xfrm>
            </p:grpSpPr>
            <p:sp>
              <p:nvSpPr>
                <p:cNvPr id="5637" name="Google Shape;5637;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69"/>
              <p:cNvGrpSpPr/>
              <p:nvPr/>
            </p:nvGrpSpPr>
            <p:grpSpPr>
              <a:xfrm>
                <a:off x="2525225" y="3731058"/>
                <a:ext cx="64321" cy="64544"/>
                <a:chOff x="2525225" y="3731058"/>
                <a:chExt cx="64321" cy="64544"/>
              </a:xfrm>
            </p:grpSpPr>
            <p:sp>
              <p:nvSpPr>
                <p:cNvPr id="5640" name="Google Shape;5640;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5645"/>
        <p:cNvGrpSpPr/>
        <p:nvPr/>
      </p:nvGrpSpPr>
      <p:grpSpPr>
        <a:xfrm>
          <a:off x="0" y="0"/>
          <a:ext cx="0" cy="0"/>
          <a:chOff x="0" y="0"/>
          <a:chExt cx="0" cy="0"/>
        </a:xfrm>
      </p:grpSpPr>
      <p:grpSp>
        <p:nvGrpSpPr>
          <p:cNvPr id="5646" name="Google Shape;5646;p70"/>
          <p:cNvGrpSpPr/>
          <p:nvPr/>
        </p:nvGrpSpPr>
        <p:grpSpPr>
          <a:xfrm>
            <a:off x="5780153" y="1859606"/>
            <a:ext cx="671400" cy="674856"/>
            <a:chOff x="5780148" y="1859605"/>
            <a:chExt cx="671400" cy="674856"/>
          </a:xfrm>
        </p:grpSpPr>
        <p:sp>
          <p:nvSpPr>
            <p:cNvPr id="5647" name="Google Shape;5647;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70"/>
          <p:cNvGrpSpPr/>
          <p:nvPr/>
        </p:nvGrpSpPr>
        <p:grpSpPr>
          <a:xfrm>
            <a:off x="716996" y="971307"/>
            <a:ext cx="845921" cy="690752"/>
            <a:chOff x="732428" y="1198513"/>
            <a:chExt cx="845921" cy="690752"/>
          </a:xfrm>
        </p:grpSpPr>
        <p:grpSp>
          <p:nvGrpSpPr>
            <p:cNvPr id="5652" name="Google Shape;5652;p70"/>
            <p:cNvGrpSpPr/>
            <p:nvPr/>
          </p:nvGrpSpPr>
          <p:grpSpPr>
            <a:xfrm>
              <a:off x="823030" y="1198513"/>
              <a:ext cx="755319" cy="690752"/>
              <a:chOff x="823030" y="1198513"/>
              <a:chExt cx="755319" cy="690752"/>
            </a:xfrm>
          </p:grpSpPr>
          <p:sp>
            <p:nvSpPr>
              <p:cNvPr id="5653" name="Google Shape;5653;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70"/>
            <p:cNvGrpSpPr/>
            <p:nvPr/>
          </p:nvGrpSpPr>
          <p:grpSpPr>
            <a:xfrm>
              <a:off x="732428" y="1239937"/>
              <a:ext cx="739912" cy="607886"/>
              <a:chOff x="732428" y="1239937"/>
              <a:chExt cx="739912" cy="607886"/>
            </a:xfrm>
          </p:grpSpPr>
          <p:sp>
            <p:nvSpPr>
              <p:cNvPr id="5656" name="Google Shape;5656;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0"/>
            <p:cNvGrpSpPr/>
            <p:nvPr/>
          </p:nvGrpSpPr>
          <p:grpSpPr>
            <a:xfrm>
              <a:off x="732428" y="1277018"/>
              <a:ext cx="702832" cy="533758"/>
              <a:chOff x="732428" y="1277018"/>
              <a:chExt cx="702832" cy="533758"/>
            </a:xfrm>
          </p:grpSpPr>
          <p:sp>
            <p:nvSpPr>
              <p:cNvPr id="5659" name="Google Shape;5659;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70"/>
            <p:cNvGrpSpPr/>
            <p:nvPr/>
          </p:nvGrpSpPr>
          <p:grpSpPr>
            <a:xfrm>
              <a:off x="931170" y="1306653"/>
              <a:ext cx="647179" cy="474455"/>
              <a:chOff x="931170" y="1306653"/>
              <a:chExt cx="647179" cy="474455"/>
            </a:xfrm>
          </p:grpSpPr>
          <p:sp>
            <p:nvSpPr>
              <p:cNvPr id="5662" name="Google Shape;5662;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4" name="Google Shape;5664;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0"/>
          <p:cNvGrpSpPr/>
          <p:nvPr/>
        </p:nvGrpSpPr>
        <p:grpSpPr>
          <a:xfrm>
            <a:off x="3948605" y="971313"/>
            <a:ext cx="634656" cy="699982"/>
            <a:chOff x="5985650" y="2860025"/>
            <a:chExt cx="1396075" cy="1539775"/>
          </a:xfrm>
        </p:grpSpPr>
        <p:sp>
          <p:nvSpPr>
            <p:cNvPr id="5666" name="Google Shape;5666;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0"/>
          <p:cNvGrpSpPr/>
          <p:nvPr/>
        </p:nvGrpSpPr>
        <p:grpSpPr>
          <a:xfrm>
            <a:off x="4704254" y="971307"/>
            <a:ext cx="725845" cy="699975"/>
            <a:chOff x="4249973" y="1201875"/>
            <a:chExt cx="1958568" cy="1888762"/>
          </a:xfrm>
        </p:grpSpPr>
        <p:sp>
          <p:nvSpPr>
            <p:cNvPr id="5699" name="Google Shape;5699;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70"/>
            <p:cNvGrpSpPr/>
            <p:nvPr/>
          </p:nvGrpSpPr>
          <p:grpSpPr>
            <a:xfrm>
              <a:off x="5853086" y="1789142"/>
              <a:ext cx="355454" cy="1048099"/>
              <a:chOff x="5576108" y="2016725"/>
              <a:chExt cx="565200" cy="1666560"/>
            </a:xfrm>
          </p:grpSpPr>
          <p:sp>
            <p:nvSpPr>
              <p:cNvPr id="5701" name="Google Shape;5701;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02" name="Google Shape;5702;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70"/>
            <p:cNvGrpSpPr/>
            <p:nvPr/>
          </p:nvGrpSpPr>
          <p:grpSpPr>
            <a:xfrm>
              <a:off x="4869455" y="2691676"/>
              <a:ext cx="1013897" cy="398961"/>
              <a:chOff x="4012057" y="3451825"/>
              <a:chExt cx="1612175" cy="634379"/>
            </a:xfrm>
          </p:grpSpPr>
          <p:sp>
            <p:nvSpPr>
              <p:cNvPr id="5704" name="Google Shape;5704;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05" name="Google Shape;5705;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70"/>
            <p:cNvGrpSpPr/>
            <p:nvPr/>
          </p:nvGrpSpPr>
          <p:grpSpPr>
            <a:xfrm>
              <a:off x="4276937" y="2155961"/>
              <a:ext cx="651965" cy="891358"/>
              <a:chOff x="3069908" y="2599997"/>
              <a:chExt cx="1036675" cy="1417328"/>
            </a:xfrm>
          </p:grpSpPr>
          <p:sp>
            <p:nvSpPr>
              <p:cNvPr id="5707" name="Google Shape;5707;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08" name="Google Shape;5708;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70"/>
            <p:cNvGrpSpPr/>
            <p:nvPr/>
          </p:nvGrpSpPr>
          <p:grpSpPr>
            <a:xfrm>
              <a:off x="5054918" y="1201875"/>
              <a:ext cx="999548" cy="602711"/>
              <a:chOff x="4306958" y="1082925"/>
              <a:chExt cx="1589359" cy="958358"/>
            </a:xfrm>
          </p:grpSpPr>
          <p:sp>
            <p:nvSpPr>
              <p:cNvPr id="5710" name="Google Shape;5710;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1" name="Google Shape;5711;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70"/>
            <p:cNvGrpSpPr/>
            <p:nvPr/>
          </p:nvGrpSpPr>
          <p:grpSpPr>
            <a:xfrm>
              <a:off x="4249973" y="1303451"/>
              <a:ext cx="799317" cy="841334"/>
              <a:chOff x="3027033" y="1244439"/>
              <a:chExt cx="1270977" cy="1337786"/>
            </a:xfrm>
          </p:grpSpPr>
          <p:sp>
            <p:nvSpPr>
              <p:cNvPr id="5713" name="Google Shape;5713;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4" name="Google Shape;5714;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5" name="Google Shape;5715;p70"/>
          <p:cNvGrpSpPr/>
          <p:nvPr/>
        </p:nvGrpSpPr>
        <p:grpSpPr>
          <a:xfrm>
            <a:off x="4057119" y="1858087"/>
            <a:ext cx="750769" cy="683784"/>
            <a:chOff x="4204684" y="2104422"/>
            <a:chExt cx="699822" cy="637382"/>
          </a:xfrm>
        </p:grpSpPr>
        <p:grpSp>
          <p:nvGrpSpPr>
            <p:cNvPr id="5716" name="Google Shape;5716;p70"/>
            <p:cNvGrpSpPr/>
            <p:nvPr/>
          </p:nvGrpSpPr>
          <p:grpSpPr>
            <a:xfrm>
              <a:off x="4204684" y="2430067"/>
              <a:ext cx="342957" cy="311738"/>
              <a:chOff x="4204684" y="2430067"/>
              <a:chExt cx="342957" cy="311738"/>
            </a:xfrm>
          </p:grpSpPr>
          <p:sp>
            <p:nvSpPr>
              <p:cNvPr id="5717" name="Google Shape;5717;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0"/>
            <p:cNvGrpSpPr/>
            <p:nvPr/>
          </p:nvGrpSpPr>
          <p:grpSpPr>
            <a:xfrm>
              <a:off x="4561586" y="2430067"/>
              <a:ext cx="342920" cy="311738"/>
              <a:chOff x="4561586" y="2430067"/>
              <a:chExt cx="342920" cy="311738"/>
            </a:xfrm>
          </p:grpSpPr>
          <p:sp>
            <p:nvSpPr>
              <p:cNvPr id="5720" name="Google Shape;5720;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0"/>
            <p:cNvGrpSpPr/>
            <p:nvPr/>
          </p:nvGrpSpPr>
          <p:grpSpPr>
            <a:xfrm>
              <a:off x="4561586" y="2104422"/>
              <a:ext cx="342920" cy="311738"/>
              <a:chOff x="4561586" y="2104422"/>
              <a:chExt cx="342920" cy="311738"/>
            </a:xfrm>
          </p:grpSpPr>
          <p:sp>
            <p:nvSpPr>
              <p:cNvPr id="5723" name="Google Shape;5723;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0"/>
            <p:cNvGrpSpPr/>
            <p:nvPr/>
          </p:nvGrpSpPr>
          <p:grpSpPr>
            <a:xfrm>
              <a:off x="4204684" y="2104422"/>
              <a:ext cx="342957" cy="311664"/>
              <a:chOff x="4204684" y="2104422"/>
              <a:chExt cx="342957" cy="311664"/>
            </a:xfrm>
          </p:grpSpPr>
          <p:sp>
            <p:nvSpPr>
              <p:cNvPr id="5726" name="Google Shape;5726;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70"/>
          <p:cNvGrpSpPr/>
          <p:nvPr/>
        </p:nvGrpSpPr>
        <p:grpSpPr>
          <a:xfrm>
            <a:off x="5521552" y="971301"/>
            <a:ext cx="660591" cy="688867"/>
            <a:chOff x="5830645" y="1267368"/>
            <a:chExt cx="530340" cy="553040"/>
          </a:xfrm>
        </p:grpSpPr>
        <p:sp>
          <p:nvSpPr>
            <p:cNvPr id="5729" name="Google Shape;5729;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70"/>
            <p:cNvGrpSpPr/>
            <p:nvPr/>
          </p:nvGrpSpPr>
          <p:grpSpPr>
            <a:xfrm>
              <a:off x="5830645" y="1267368"/>
              <a:ext cx="259743" cy="269909"/>
              <a:chOff x="5830645" y="1267368"/>
              <a:chExt cx="259743" cy="269909"/>
            </a:xfrm>
          </p:grpSpPr>
          <p:sp>
            <p:nvSpPr>
              <p:cNvPr id="5731" name="Google Shape;5731;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0"/>
            <p:cNvGrpSpPr/>
            <p:nvPr/>
          </p:nvGrpSpPr>
          <p:grpSpPr>
            <a:xfrm>
              <a:off x="6101293" y="1267368"/>
              <a:ext cx="259692" cy="269909"/>
              <a:chOff x="6101293" y="1267368"/>
              <a:chExt cx="259692" cy="269909"/>
            </a:xfrm>
          </p:grpSpPr>
          <p:sp>
            <p:nvSpPr>
              <p:cNvPr id="5734" name="Google Shape;5734;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0"/>
            <p:cNvGrpSpPr/>
            <p:nvPr/>
          </p:nvGrpSpPr>
          <p:grpSpPr>
            <a:xfrm>
              <a:off x="5830645" y="1550500"/>
              <a:ext cx="259692" cy="269909"/>
              <a:chOff x="5830645" y="1550500"/>
              <a:chExt cx="259692" cy="269909"/>
            </a:xfrm>
          </p:grpSpPr>
          <p:sp>
            <p:nvSpPr>
              <p:cNvPr id="5737" name="Google Shape;5737;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70"/>
            <p:cNvGrpSpPr/>
            <p:nvPr/>
          </p:nvGrpSpPr>
          <p:grpSpPr>
            <a:xfrm>
              <a:off x="6101293" y="1550500"/>
              <a:ext cx="259692" cy="269909"/>
              <a:chOff x="6101293" y="1550500"/>
              <a:chExt cx="259692" cy="269909"/>
            </a:xfrm>
          </p:grpSpPr>
          <p:sp>
            <p:nvSpPr>
              <p:cNvPr id="5740" name="Google Shape;5740;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70"/>
          <p:cNvGrpSpPr/>
          <p:nvPr/>
        </p:nvGrpSpPr>
        <p:grpSpPr>
          <a:xfrm>
            <a:off x="723705" y="1861761"/>
            <a:ext cx="697154" cy="679574"/>
            <a:chOff x="2679875" y="2361475"/>
            <a:chExt cx="780425" cy="760575"/>
          </a:xfrm>
        </p:grpSpPr>
        <p:sp>
          <p:nvSpPr>
            <p:cNvPr id="5743" name="Google Shape;5743;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0"/>
          <p:cNvGrpSpPr/>
          <p:nvPr/>
        </p:nvGrpSpPr>
        <p:grpSpPr>
          <a:xfrm>
            <a:off x="3122864" y="971353"/>
            <a:ext cx="735829" cy="684547"/>
            <a:chOff x="3351965" y="1148808"/>
            <a:chExt cx="750770" cy="698375"/>
          </a:xfrm>
        </p:grpSpPr>
        <p:grpSp>
          <p:nvGrpSpPr>
            <p:cNvPr id="5750" name="Google Shape;5750;p70"/>
            <p:cNvGrpSpPr/>
            <p:nvPr/>
          </p:nvGrpSpPr>
          <p:grpSpPr>
            <a:xfrm>
              <a:off x="3586796" y="1148808"/>
              <a:ext cx="294857" cy="286830"/>
              <a:chOff x="3750225" y="1774000"/>
              <a:chExt cx="149575" cy="145525"/>
            </a:xfrm>
          </p:grpSpPr>
          <p:sp>
            <p:nvSpPr>
              <p:cNvPr id="5751" name="Google Shape;5751;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70"/>
            <p:cNvGrpSpPr/>
            <p:nvPr/>
          </p:nvGrpSpPr>
          <p:grpSpPr>
            <a:xfrm>
              <a:off x="3779245" y="1375768"/>
              <a:ext cx="323490" cy="286978"/>
              <a:chOff x="3847850" y="1889150"/>
              <a:chExt cx="164100" cy="145600"/>
            </a:xfrm>
          </p:grpSpPr>
          <p:sp>
            <p:nvSpPr>
              <p:cNvPr id="5754" name="Google Shape;5754;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70"/>
            <p:cNvGrpSpPr/>
            <p:nvPr/>
          </p:nvGrpSpPr>
          <p:grpSpPr>
            <a:xfrm>
              <a:off x="3351965" y="1330435"/>
              <a:ext cx="295449" cy="285401"/>
              <a:chOff x="3631100" y="1866150"/>
              <a:chExt cx="149875" cy="144800"/>
            </a:xfrm>
          </p:grpSpPr>
          <p:sp>
            <p:nvSpPr>
              <p:cNvPr id="5757" name="Google Shape;5757;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70"/>
            <p:cNvGrpSpPr/>
            <p:nvPr/>
          </p:nvGrpSpPr>
          <p:grpSpPr>
            <a:xfrm>
              <a:off x="3548208" y="1560352"/>
              <a:ext cx="294808" cy="286830"/>
              <a:chOff x="3730650" y="1982800"/>
              <a:chExt cx="149550" cy="145525"/>
            </a:xfrm>
          </p:grpSpPr>
          <p:sp>
            <p:nvSpPr>
              <p:cNvPr id="5760" name="Google Shape;5760;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2" name="Google Shape;5762;p70"/>
          <p:cNvGrpSpPr/>
          <p:nvPr/>
        </p:nvGrpSpPr>
        <p:grpSpPr>
          <a:xfrm>
            <a:off x="7624517" y="971307"/>
            <a:ext cx="804565" cy="677795"/>
            <a:chOff x="7636443" y="1204988"/>
            <a:chExt cx="804565" cy="677795"/>
          </a:xfrm>
        </p:grpSpPr>
        <p:grpSp>
          <p:nvGrpSpPr>
            <p:cNvPr id="5763" name="Google Shape;5763;p70"/>
            <p:cNvGrpSpPr/>
            <p:nvPr/>
          </p:nvGrpSpPr>
          <p:grpSpPr>
            <a:xfrm>
              <a:off x="7636443" y="1509705"/>
              <a:ext cx="804565" cy="373078"/>
              <a:chOff x="7636443" y="1509705"/>
              <a:chExt cx="804565" cy="373078"/>
            </a:xfrm>
          </p:grpSpPr>
          <p:sp>
            <p:nvSpPr>
              <p:cNvPr id="5764" name="Google Shape;5764;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70"/>
            <p:cNvGrpSpPr/>
            <p:nvPr/>
          </p:nvGrpSpPr>
          <p:grpSpPr>
            <a:xfrm>
              <a:off x="7636443" y="1408133"/>
              <a:ext cx="804565" cy="373078"/>
              <a:chOff x="7636443" y="1408133"/>
              <a:chExt cx="804565" cy="373078"/>
            </a:xfrm>
          </p:grpSpPr>
          <p:sp>
            <p:nvSpPr>
              <p:cNvPr id="5767" name="Google Shape;5767;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70"/>
            <p:cNvGrpSpPr/>
            <p:nvPr/>
          </p:nvGrpSpPr>
          <p:grpSpPr>
            <a:xfrm>
              <a:off x="7636443" y="1306560"/>
              <a:ext cx="804565" cy="373078"/>
              <a:chOff x="7636443" y="1306560"/>
              <a:chExt cx="804565" cy="373078"/>
            </a:xfrm>
          </p:grpSpPr>
          <p:sp>
            <p:nvSpPr>
              <p:cNvPr id="5770" name="Google Shape;5770;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70"/>
            <p:cNvGrpSpPr/>
            <p:nvPr/>
          </p:nvGrpSpPr>
          <p:grpSpPr>
            <a:xfrm>
              <a:off x="7636443" y="1204988"/>
              <a:ext cx="804565" cy="373078"/>
              <a:chOff x="7636443" y="1204988"/>
              <a:chExt cx="804565" cy="373078"/>
            </a:xfrm>
          </p:grpSpPr>
          <p:sp>
            <p:nvSpPr>
              <p:cNvPr id="5773" name="Google Shape;5773;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70"/>
          <p:cNvGrpSpPr/>
          <p:nvPr/>
        </p:nvGrpSpPr>
        <p:grpSpPr>
          <a:xfrm>
            <a:off x="4963363" y="1878721"/>
            <a:ext cx="661339" cy="661188"/>
            <a:chOff x="3990000" y="975400"/>
            <a:chExt cx="3934200" cy="3933300"/>
          </a:xfrm>
        </p:grpSpPr>
        <p:sp>
          <p:nvSpPr>
            <p:cNvPr id="5776" name="Google Shape;5776;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70"/>
          <p:cNvGrpSpPr/>
          <p:nvPr/>
        </p:nvGrpSpPr>
        <p:grpSpPr>
          <a:xfrm>
            <a:off x="6607011" y="1857359"/>
            <a:ext cx="868881" cy="684241"/>
            <a:chOff x="6598259" y="2078634"/>
            <a:chExt cx="868881" cy="684241"/>
          </a:xfrm>
        </p:grpSpPr>
        <p:sp>
          <p:nvSpPr>
            <p:cNvPr id="5781" name="Google Shape;5781;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70"/>
            <p:cNvGrpSpPr/>
            <p:nvPr/>
          </p:nvGrpSpPr>
          <p:grpSpPr>
            <a:xfrm>
              <a:off x="6808175" y="2078634"/>
              <a:ext cx="452229" cy="684241"/>
              <a:chOff x="6808175" y="2078634"/>
              <a:chExt cx="452229" cy="684241"/>
            </a:xfrm>
          </p:grpSpPr>
          <p:sp>
            <p:nvSpPr>
              <p:cNvPr id="5788" name="Google Shape;5788;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4" name="Google Shape;5794;p70"/>
              <p:cNvGrpSpPr/>
              <p:nvPr/>
            </p:nvGrpSpPr>
            <p:grpSpPr>
              <a:xfrm>
                <a:off x="6821586" y="2078634"/>
                <a:ext cx="426871" cy="684241"/>
                <a:chOff x="6821586" y="2078634"/>
                <a:chExt cx="426871" cy="684241"/>
              </a:xfrm>
            </p:grpSpPr>
            <p:grpSp>
              <p:nvGrpSpPr>
                <p:cNvPr id="5795" name="Google Shape;5795;p70"/>
                <p:cNvGrpSpPr/>
                <p:nvPr/>
              </p:nvGrpSpPr>
              <p:grpSpPr>
                <a:xfrm>
                  <a:off x="6821586" y="2078634"/>
                  <a:ext cx="426871" cy="684241"/>
                  <a:chOff x="6821586" y="2078634"/>
                  <a:chExt cx="426871" cy="684241"/>
                </a:xfrm>
              </p:grpSpPr>
              <p:sp>
                <p:nvSpPr>
                  <p:cNvPr id="5796" name="Google Shape;5796;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5" name="Google Shape;5815;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1" name="Google Shape;5821;p70"/>
          <p:cNvGrpSpPr/>
          <p:nvPr/>
        </p:nvGrpSpPr>
        <p:grpSpPr>
          <a:xfrm>
            <a:off x="716994" y="3531369"/>
            <a:ext cx="1340789" cy="640830"/>
            <a:chOff x="238125" y="1151100"/>
            <a:chExt cx="7139450" cy="3412300"/>
          </a:xfrm>
        </p:grpSpPr>
        <p:sp>
          <p:nvSpPr>
            <p:cNvPr id="5822" name="Google Shape;5822;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70"/>
          <p:cNvGrpSpPr/>
          <p:nvPr/>
        </p:nvGrpSpPr>
        <p:grpSpPr>
          <a:xfrm>
            <a:off x="5584217" y="2734650"/>
            <a:ext cx="985357" cy="585764"/>
            <a:chOff x="5145061" y="2881789"/>
            <a:chExt cx="1107641" cy="658458"/>
          </a:xfrm>
        </p:grpSpPr>
        <p:grpSp>
          <p:nvGrpSpPr>
            <p:cNvPr id="5835" name="Google Shape;5835;p70"/>
            <p:cNvGrpSpPr/>
            <p:nvPr/>
          </p:nvGrpSpPr>
          <p:grpSpPr>
            <a:xfrm>
              <a:off x="5722989" y="3244587"/>
              <a:ext cx="529713" cy="295659"/>
              <a:chOff x="5722989" y="3244587"/>
              <a:chExt cx="529713" cy="295659"/>
            </a:xfrm>
          </p:grpSpPr>
          <p:sp>
            <p:nvSpPr>
              <p:cNvPr id="5836" name="Google Shape;5836;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37" name="Google Shape;5837;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38" name="Google Shape;5838;p70"/>
            <p:cNvGrpSpPr/>
            <p:nvPr/>
          </p:nvGrpSpPr>
          <p:grpSpPr>
            <a:xfrm>
              <a:off x="5145061" y="3244587"/>
              <a:ext cx="536807" cy="295659"/>
              <a:chOff x="5145061" y="3244587"/>
              <a:chExt cx="536807" cy="295659"/>
            </a:xfrm>
          </p:grpSpPr>
          <p:sp>
            <p:nvSpPr>
              <p:cNvPr id="5839" name="Google Shape;5839;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40" name="Google Shape;5840;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41" name="Google Shape;5841;p70"/>
            <p:cNvGrpSpPr/>
            <p:nvPr/>
          </p:nvGrpSpPr>
          <p:grpSpPr>
            <a:xfrm>
              <a:off x="5341327" y="2898245"/>
              <a:ext cx="532309" cy="614891"/>
              <a:chOff x="5341327" y="2898245"/>
              <a:chExt cx="532309" cy="614891"/>
            </a:xfrm>
          </p:grpSpPr>
          <p:sp>
            <p:nvSpPr>
              <p:cNvPr id="5842" name="Google Shape;5842;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43" name="Google Shape;5843;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44" name="Google Shape;5844;p70"/>
            <p:cNvGrpSpPr/>
            <p:nvPr/>
          </p:nvGrpSpPr>
          <p:grpSpPr>
            <a:xfrm>
              <a:off x="5532290" y="2881789"/>
              <a:ext cx="620516" cy="305456"/>
              <a:chOff x="5532290" y="2881789"/>
              <a:chExt cx="620516" cy="305456"/>
            </a:xfrm>
          </p:grpSpPr>
          <p:sp>
            <p:nvSpPr>
              <p:cNvPr id="5845" name="Google Shape;5845;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46" name="Google Shape;5846;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47" name="Google Shape;5847;p70"/>
          <p:cNvGrpSpPr/>
          <p:nvPr/>
        </p:nvGrpSpPr>
        <p:grpSpPr>
          <a:xfrm>
            <a:off x="8163140" y="3526708"/>
            <a:ext cx="269068" cy="645491"/>
            <a:chOff x="7026852" y="3311869"/>
            <a:chExt cx="434331" cy="1041954"/>
          </a:xfrm>
        </p:grpSpPr>
        <p:sp>
          <p:nvSpPr>
            <p:cNvPr id="5848" name="Google Shape;5848;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70"/>
          <p:cNvGrpSpPr/>
          <p:nvPr/>
        </p:nvGrpSpPr>
        <p:grpSpPr>
          <a:xfrm>
            <a:off x="6179721" y="3565945"/>
            <a:ext cx="293882" cy="293836"/>
            <a:chOff x="4873519" y="3311869"/>
            <a:chExt cx="499374" cy="499296"/>
          </a:xfrm>
        </p:grpSpPr>
        <p:sp>
          <p:nvSpPr>
            <p:cNvPr id="5852" name="Google Shape;5852;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0"/>
          <p:cNvGrpSpPr/>
          <p:nvPr/>
        </p:nvGrpSpPr>
        <p:grpSpPr>
          <a:xfrm>
            <a:off x="6179721" y="3878317"/>
            <a:ext cx="293882" cy="293882"/>
            <a:chOff x="4873519" y="3875839"/>
            <a:chExt cx="499374" cy="499374"/>
          </a:xfrm>
        </p:grpSpPr>
        <p:sp>
          <p:nvSpPr>
            <p:cNvPr id="5855" name="Google Shape;5855;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70"/>
          <p:cNvGrpSpPr/>
          <p:nvPr/>
        </p:nvGrpSpPr>
        <p:grpSpPr>
          <a:xfrm>
            <a:off x="2410248" y="1850269"/>
            <a:ext cx="698104" cy="698208"/>
            <a:chOff x="2565073" y="2075876"/>
            <a:chExt cx="672482" cy="672518"/>
          </a:xfrm>
        </p:grpSpPr>
        <p:sp>
          <p:nvSpPr>
            <p:cNvPr id="5858" name="Google Shape;5858;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70"/>
          <p:cNvGrpSpPr/>
          <p:nvPr/>
        </p:nvGrpSpPr>
        <p:grpSpPr>
          <a:xfrm>
            <a:off x="5633660" y="3534870"/>
            <a:ext cx="438354" cy="637329"/>
            <a:chOff x="1697726" y="3244179"/>
            <a:chExt cx="788124" cy="1146069"/>
          </a:xfrm>
        </p:grpSpPr>
        <p:sp>
          <p:nvSpPr>
            <p:cNvPr id="5865" name="Google Shape;5865;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7" name="Google Shape;5867;p7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8" name="Google Shape;5868;p70"/>
          <p:cNvGrpSpPr/>
          <p:nvPr/>
        </p:nvGrpSpPr>
        <p:grpSpPr>
          <a:xfrm>
            <a:off x="7634874" y="1863232"/>
            <a:ext cx="799565" cy="670282"/>
            <a:chOff x="7617850" y="2063282"/>
            <a:chExt cx="799565" cy="670282"/>
          </a:xfrm>
        </p:grpSpPr>
        <p:cxnSp>
          <p:nvCxnSpPr>
            <p:cNvPr id="5869" name="Google Shape;5869;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0" name="Google Shape;5870;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1" name="Google Shape;5871;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2" name="Google Shape;5872;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73" name="Google Shape;5873;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74" name="Google Shape;5874;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75" name="Google Shape;5875;p70"/>
            <p:cNvGrpSpPr/>
            <p:nvPr/>
          </p:nvGrpSpPr>
          <p:grpSpPr>
            <a:xfrm>
              <a:off x="7734309" y="2063282"/>
              <a:ext cx="570957" cy="620095"/>
              <a:chOff x="7734309" y="2063282"/>
              <a:chExt cx="570957" cy="620095"/>
            </a:xfrm>
          </p:grpSpPr>
          <p:grpSp>
            <p:nvGrpSpPr>
              <p:cNvPr id="5876" name="Google Shape;5876;p70"/>
              <p:cNvGrpSpPr/>
              <p:nvPr/>
            </p:nvGrpSpPr>
            <p:grpSpPr>
              <a:xfrm>
                <a:off x="8031573" y="2063282"/>
                <a:ext cx="273693" cy="620095"/>
                <a:chOff x="8031573" y="2063282"/>
                <a:chExt cx="273693" cy="620095"/>
              </a:xfrm>
            </p:grpSpPr>
            <p:sp>
              <p:nvSpPr>
                <p:cNvPr id="5877" name="Google Shape;587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70"/>
              <p:cNvGrpSpPr/>
              <p:nvPr/>
            </p:nvGrpSpPr>
            <p:grpSpPr>
              <a:xfrm flipH="1">
                <a:off x="7734309" y="2063282"/>
                <a:ext cx="273693" cy="620095"/>
                <a:chOff x="8031573" y="2063282"/>
                <a:chExt cx="273693" cy="620095"/>
              </a:xfrm>
            </p:grpSpPr>
            <p:sp>
              <p:nvSpPr>
                <p:cNvPr id="5882" name="Google Shape;588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86" name="Google Shape;5886;p7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8" name="Google Shape;5888;p70"/>
          <p:cNvGrpSpPr/>
          <p:nvPr/>
        </p:nvGrpSpPr>
        <p:grpSpPr>
          <a:xfrm>
            <a:off x="7821480" y="2716716"/>
            <a:ext cx="602567" cy="601884"/>
            <a:chOff x="1186975" y="238125"/>
            <a:chExt cx="5244275" cy="5238325"/>
          </a:xfrm>
        </p:grpSpPr>
        <p:sp>
          <p:nvSpPr>
            <p:cNvPr id="5889" name="Google Shape;5889;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70"/>
          <p:cNvGrpSpPr/>
          <p:nvPr/>
        </p:nvGrpSpPr>
        <p:grpSpPr>
          <a:xfrm>
            <a:off x="3264218" y="1856199"/>
            <a:ext cx="651848" cy="687338"/>
            <a:chOff x="3400515" y="2056248"/>
            <a:chExt cx="698134" cy="735987"/>
          </a:xfrm>
        </p:grpSpPr>
        <p:grpSp>
          <p:nvGrpSpPr>
            <p:cNvPr id="5894" name="Google Shape;5894;p70"/>
            <p:cNvGrpSpPr/>
            <p:nvPr/>
          </p:nvGrpSpPr>
          <p:grpSpPr>
            <a:xfrm>
              <a:off x="3400515" y="2283913"/>
              <a:ext cx="312919" cy="219900"/>
              <a:chOff x="3400515" y="2283913"/>
              <a:chExt cx="312919" cy="219900"/>
            </a:xfrm>
          </p:grpSpPr>
          <p:sp>
            <p:nvSpPr>
              <p:cNvPr id="5895" name="Google Shape;5895;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6" name="Google Shape;5896;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97" name="Google Shape;5897;p70"/>
            <p:cNvGrpSpPr/>
            <p:nvPr/>
          </p:nvGrpSpPr>
          <p:grpSpPr>
            <a:xfrm>
              <a:off x="3547823" y="2461089"/>
              <a:ext cx="219900" cy="331146"/>
              <a:chOff x="3547823" y="2461089"/>
              <a:chExt cx="219900" cy="331146"/>
            </a:xfrm>
          </p:grpSpPr>
          <p:sp>
            <p:nvSpPr>
              <p:cNvPr id="5898" name="Google Shape;5898;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9" name="Google Shape;5899;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00" name="Google Shape;5900;p70"/>
            <p:cNvGrpSpPr/>
            <p:nvPr/>
          </p:nvGrpSpPr>
          <p:grpSpPr>
            <a:xfrm>
              <a:off x="3734138" y="2461089"/>
              <a:ext cx="219900" cy="331146"/>
              <a:chOff x="3734138" y="2461089"/>
              <a:chExt cx="219900" cy="331146"/>
            </a:xfrm>
          </p:grpSpPr>
          <p:sp>
            <p:nvSpPr>
              <p:cNvPr id="5901" name="Google Shape;5901;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02" name="Google Shape;5902;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03" name="Google Shape;5903;p70"/>
            <p:cNvGrpSpPr/>
            <p:nvPr/>
          </p:nvGrpSpPr>
          <p:grpSpPr>
            <a:xfrm>
              <a:off x="3787560" y="2281742"/>
              <a:ext cx="311089" cy="219900"/>
              <a:chOff x="3787560" y="2281742"/>
              <a:chExt cx="311089" cy="219900"/>
            </a:xfrm>
          </p:grpSpPr>
          <p:sp>
            <p:nvSpPr>
              <p:cNvPr id="5904" name="Google Shape;5904;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05" name="Google Shape;5905;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06" name="Google Shape;5906;p70"/>
            <p:cNvGrpSpPr/>
            <p:nvPr/>
          </p:nvGrpSpPr>
          <p:grpSpPr>
            <a:xfrm>
              <a:off x="3637290" y="2056248"/>
              <a:ext cx="219900" cy="330736"/>
              <a:chOff x="3637290" y="2056248"/>
              <a:chExt cx="219900" cy="330736"/>
            </a:xfrm>
          </p:grpSpPr>
          <p:sp>
            <p:nvSpPr>
              <p:cNvPr id="5907" name="Google Shape;5907;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08" name="Google Shape;5908;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09" name="Google Shape;5909;p70"/>
          <p:cNvGrpSpPr/>
          <p:nvPr/>
        </p:nvGrpSpPr>
        <p:grpSpPr>
          <a:xfrm>
            <a:off x="2555923" y="2726206"/>
            <a:ext cx="1268144" cy="592394"/>
            <a:chOff x="238125" y="1188750"/>
            <a:chExt cx="7140450" cy="3335550"/>
          </a:xfrm>
        </p:grpSpPr>
        <p:sp>
          <p:nvSpPr>
            <p:cNvPr id="5910" name="Google Shape;5910;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0"/>
          <p:cNvGrpSpPr/>
          <p:nvPr/>
        </p:nvGrpSpPr>
        <p:grpSpPr>
          <a:xfrm>
            <a:off x="6663824" y="2728360"/>
            <a:ext cx="1053944" cy="590147"/>
            <a:chOff x="238125" y="1335475"/>
            <a:chExt cx="5418735" cy="3034175"/>
          </a:xfrm>
        </p:grpSpPr>
        <p:sp>
          <p:nvSpPr>
            <p:cNvPr id="5916" name="Google Shape;5916;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70"/>
          <p:cNvGrpSpPr/>
          <p:nvPr/>
        </p:nvGrpSpPr>
        <p:grpSpPr>
          <a:xfrm>
            <a:off x="4094633" y="3533260"/>
            <a:ext cx="1268207" cy="638939"/>
            <a:chOff x="3967651" y="3645904"/>
            <a:chExt cx="1479304" cy="745292"/>
          </a:xfrm>
        </p:grpSpPr>
        <p:grpSp>
          <p:nvGrpSpPr>
            <p:cNvPr id="5920" name="Google Shape;5920;p70"/>
            <p:cNvGrpSpPr/>
            <p:nvPr/>
          </p:nvGrpSpPr>
          <p:grpSpPr>
            <a:xfrm>
              <a:off x="3967651" y="4009026"/>
              <a:ext cx="1479304" cy="382170"/>
              <a:chOff x="3967651" y="4009026"/>
              <a:chExt cx="1479304" cy="382170"/>
            </a:xfrm>
          </p:grpSpPr>
          <p:grpSp>
            <p:nvGrpSpPr>
              <p:cNvPr id="5921" name="Google Shape;5921;p70"/>
              <p:cNvGrpSpPr/>
              <p:nvPr/>
            </p:nvGrpSpPr>
            <p:grpSpPr>
              <a:xfrm>
                <a:off x="4892216" y="4195630"/>
                <a:ext cx="554739" cy="195566"/>
                <a:chOff x="3604375" y="4892160"/>
                <a:chExt cx="1651500" cy="582215"/>
              </a:xfrm>
            </p:grpSpPr>
            <p:sp>
              <p:nvSpPr>
                <p:cNvPr id="5922" name="Google Shape;5922;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0"/>
              <p:cNvGrpSpPr/>
              <p:nvPr/>
            </p:nvGrpSpPr>
            <p:grpSpPr>
              <a:xfrm>
                <a:off x="3967651" y="4146303"/>
                <a:ext cx="579402" cy="244893"/>
                <a:chOff x="851875" y="4745310"/>
                <a:chExt cx="1724925" cy="729065"/>
              </a:xfrm>
            </p:grpSpPr>
            <p:sp>
              <p:nvSpPr>
                <p:cNvPr id="5925" name="Google Shape;5925;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0"/>
              <p:cNvGrpSpPr/>
              <p:nvPr/>
            </p:nvGrpSpPr>
            <p:grpSpPr>
              <a:xfrm>
                <a:off x="4460753" y="4009026"/>
                <a:ext cx="493110" cy="382170"/>
                <a:chOff x="2319875" y="4336625"/>
                <a:chExt cx="1468025" cy="1137750"/>
              </a:xfrm>
            </p:grpSpPr>
            <p:sp>
              <p:nvSpPr>
                <p:cNvPr id="5928" name="Google Shape;5928;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0" name="Google Shape;5930;p70"/>
            <p:cNvGrpSpPr/>
            <p:nvPr/>
          </p:nvGrpSpPr>
          <p:grpSpPr>
            <a:xfrm>
              <a:off x="4479443" y="3645904"/>
              <a:ext cx="455965" cy="388789"/>
              <a:chOff x="2957425" y="238100"/>
              <a:chExt cx="1910200" cy="1628775"/>
            </a:xfrm>
          </p:grpSpPr>
          <p:sp>
            <p:nvSpPr>
              <p:cNvPr id="5931" name="Google Shape;5931;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1" name="Google Shape;5941;p70"/>
          <p:cNvGrpSpPr/>
          <p:nvPr/>
        </p:nvGrpSpPr>
        <p:grpSpPr>
          <a:xfrm>
            <a:off x="2480746" y="3534460"/>
            <a:ext cx="1243128" cy="637739"/>
            <a:chOff x="2496310" y="3693351"/>
            <a:chExt cx="1342906" cy="688926"/>
          </a:xfrm>
        </p:grpSpPr>
        <p:grpSp>
          <p:nvGrpSpPr>
            <p:cNvPr id="5942" name="Google Shape;5942;p70"/>
            <p:cNvGrpSpPr/>
            <p:nvPr/>
          </p:nvGrpSpPr>
          <p:grpSpPr>
            <a:xfrm>
              <a:off x="2496310" y="3693351"/>
              <a:ext cx="1342906" cy="688875"/>
              <a:chOff x="2496310" y="3693351"/>
              <a:chExt cx="1342906" cy="688875"/>
            </a:xfrm>
          </p:grpSpPr>
          <p:sp>
            <p:nvSpPr>
              <p:cNvPr id="5943" name="Google Shape;5943;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9" name="Google Shape;5949;p70"/>
              <p:cNvCxnSpPr>
                <a:stCxn id="594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50" name="Google Shape;5950;p70"/>
              <p:cNvCxnSpPr>
                <a:stCxn id="594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51" name="Google Shape;5951;p70"/>
              <p:cNvCxnSpPr>
                <a:stCxn id="594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52" name="Google Shape;5952;p70"/>
              <p:cNvCxnSpPr>
                <a:stCxn id="594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53" name="Google Shape;5953;p70"/>
              <p:cNvCxnSpPr>
                <a:stCxn id="594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54" name="Google Shape;5954;p70"/>
            <p:cNvGrpSpPr/>
            <p:nvPr/>
          </p:nvGrpSpPr>
          <p:grpSpPr>
            <a:xfrm>
              <a:off x="2675275" y="3930557"/>
              <a:ext cx="1003306" cy="451719"/>
              <a:chOff x="2675275" y="4174282"/>
              <a:chExt cx="1003306" cy="451719"/>
            </a:xfrm>
          </p:grpSpPr>
          <p:sp>
            <p:nvSpPr>
              <p:cNvPr id="5955" name="Google Shape;5955;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8" name="Google Shape;5958;p70"/>
          <p:cNvGrpSpPr/>
          <p:nvPr/>
        </p:nvGrpSpPr>
        <p:grpSpPr>
          <a:xfrm>
            <a:off x="1654417" y="971307"/>
            <a:ext cx="574511" cy="874709"/>
            <a:chOff x="1715404" y="1112080"/>
            <a:chExt cx="642270" cy="977984"/>
          </a:xfrm>
        </p:grpSpPr>
        <p:grpSp>
          <p:nvGrpSpPr>
            <p:cNvPr id="5959" name="Google Shape;5959;p70"/>
            <p:cNvGrpSpPr/>
            <p:nvPr/>
          </p:nvGrpSpPr>
          <p:grpSpPr>
            <a:xfrm>
              <a:off x="1715404" y="1112080"/>
              <a:ext cx="642270" cy="977984"/>
              <a:chOff x="1715404" y="1112080"/>
              <a:chExt cx="642270" cy="977984"/>
            </a:xfrm>
          </p:grpSpPr>
          <p:sp>
            <p:nvSpPr>
              <p:cNvPr id="5960" name="Google Shape;5960;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0"/>
            <p:cNvGrpSpPr/>
            <p:nvPr/>
          </p:nvGrpSpPr>
          <p:grpSpPr>
            <a:xfrm>
              <a:off x="1768927" y="1165603"/>
              <a:ext cx="535225" cy="851367"/>
              <a:chOff x="1768927" y="1165603"/>
              <a:chExt cx="535225" cy="851367"/>
            </a:xfrm>
          </p:grpSpPr>
          <p:sp>
            <p:nvSpPr>
              <p:cNvPr id="5963" name="Google Shape;5963;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0"/>
            <p:cNvGrpSpPr/>
            <p:nvPr/>
          </p:nvGrpSpPr>
          <p:grpSpPr>
            <a:xfrm>
              <a:off x="1822449" y="1219125"/>
              <a:ext cx="428180" cy="718859"/>
              <a:chOff x="1822449" y="1219125"/>
              <a:chExt cx="428180" cy="718859"/>
            </a:xfrm>
          </p:grpSpPr>
          <p:sp>
            <p:nvSpPr>
              <p:cNvPr id="5966" name="Google Shape;5966;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70"/>
            <p:cNvGrpSpPr/>
            <p:nvPr/>
          </p:nvGrpSpPr>
          <p:grpSpPr>
            <a:xfrm>
              <a:off x="1875972" y="1272648"/>
              <a:ext cx="321135" cy="586939"/>
              <a:chOff x="1875972" y="1272648"/>
              <a:chExt cx="321135" cy="586939"/>
            </a:xfrm>
          </p:grpSpPr>
          <p:sp>
            <p:nvSpPr>
              <p:cNvPr id="5969" name="Google Shape;5969;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1" name="Google Shape;5971;p70"/>
          <p:cNvGrpSpPr/>
          <p:nvPr/>
        </p:nvGrpSpPr>
        <p:grpSpPr>
          <a:xfrm>
            <a:off x="7761578" y="3528028"/>
            <a:ext cx="293855" cy="644170"/>
            <a:chOff x="241025" y="3151575"/>
            <a:chExt cx="293855" cy="644170"/>
          </a:xfrm>
        </p:grpSpPr>
        <p:sp>
          <p:nvSpPr>
            <p:cNvPr id="5972" name="Google Shape;5972;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70"/>
          <p:cNvGrpSpPr/>
          <p:nvPr/>
        </p:nvGrpSpPr>
        <p:grpSpPr>
          <a:xfrm>
            <a:off x="709562" y="2728028"/>
            <a:ext cx="1779649" cy="591620"/>
            <a:chOff x="246070" y="1983375"/>
            <a:chExt cx="1855347" cy="616849"/>
          </a:xfrm>
        </p:grpSpPr>
        <p:sp>
          <p:nvSpPr>
            <p:cNvPr id="5975" name="Google Shape;5975;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0"/>
          <p:cNvGrpSpPr/>
          <p:nvPr/>
        </p:nvGrpSpPr>
        <p:grpSpPr>
          <a:xfrm>
            <a:off x="2320428" y="971307"/>
            <a:ext cx="711055" cy="745993"/>
            <a:chOff x="2496269" y="1171698"/>
            <a:chExt cx="761953" cy="799392"/>
          </a:xfrm>
        </p:grpSpPr>
        <p:grpSp>
          <p:nvGrpSpPr>
            <p:cNvPr id="5985" name="Google Shape;5985;p70"/>
            <p:cNvGrpSpPr/>
            <p:nvPr/>
          </p:nvGrpSpPr>
          <p:grpSpPr>
            <a:xfrm>
              <a:off x="2496269" y="1171698"/>
              <a:ext cx="761953" cy="723022"/>
              <a:chOff x="2496269" y="1171698"/>
              <a:chExt cx="761953" cy="723022"/>
            </a:xfrm>
          </p:grpSpPr>
          <p:sp>
            <p:nvSpPr>
              <p:cNvPr id="5986" name="Google Shape;5986;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8" name="Google Shape;5988;p70"/>
              <p:cNvGrpSpPr/>
              <p:nvPr/>
            </p:nvGrpSpPr>
            <p:grpSpPr>
              <a:xfrm>
                <a:off x="2496269" y="1171698"/>
                <a:ext cx="761953" cy="723022"/>
                <a:chOff x="2496269" y="1120652"/>
                <a:chExt cx="761953" cy="723022"/>
              </a:xfrm>
            </p:grpSpPr>
            <p:grpSp>
              <p:nvGrpSpPr>
                <p:cNvPr id="5989" name="Google Shape;5989;p70"/>
                <p:cNvGrpSpPr/>
                <p:nvPr/>
              </p:nvGrpSpPr>
              <p:grpSpPr>
                <a:xfrm>
                  <a:off x="2496269" y="1120652"/>
                  <a:ext cx="761953" cy="723022"/>
                  <a:chOff x="2496269" y="1120652"/>
                  <a:chExt cx="761953" cy="723022"/>
                </a:xfrm>
              </p:grpSpPr>
              <p:grpSp>
                <p:nvGrpSpPr>
                  <p:cNvPr id="5990" name="Google Shape;5990;p70"/>
                  <p:cNvGrpSpPr/>
                  <p:nvPr/>
                </p:nvGrpSpPr>
                <p:grpSpPr>
                  <a:xfrm>
                    <a:off x="2496269" y="1304589"/>
                    <a:ext cx="407089" cy="305057"/>
                    <a:chOff x="2496269" y="1304589"/>
                    <a:chExt cx="407089" cy="305057"/>
                  </a:xfrm>
                </p:grpSpPr>
                <p:sp>
                  <p:nvSpPr>
                    <p:cNvPr id="5991" name="Google Shape;5991;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0"/>
                  <p:cNvGrpSpPr/>
                  <p:nvPr/>
                </p:nvGrpSpPr>
                <p:grpSpPr>
                  <a:xfrm>
                    <a:off x="2586468" y="1493376"/>
                    <a:ext cx="358850" cy="349656"/>
                    <a:chOff x="2586468" y="1493376"/>
                    <a:chExt cx="358850" cy="349656"/>
                  </a:xfrm>
                </p:grpSpPr>
                <p:sp>
                  <p:nvSpPr>
                    <p:cNvPr id="5994" name="Google Shape;5994;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0"/>
                  <p:cNvGrpSpPr/>
                  <p:nvPr/>
                </p:nvGrpSpPr>
                <p:grpSpPr>
                  <a:xfrm>
                    <a:off x="2807939" y="1494024"/>
                    <a:ext cx="358857" cy="349650"/>
                    <a:chOff x="2807939" y="1494024"/>
                    <a:chExt cx="358857" cy="349650"/>
                  </a:xfrm>
                </p:grpSpPr>
                <p:sp>
                  <p:nvSpPr>
                    <p:cNvPr id="5997" name="Google Shape;5997;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0"/>
                  <p:cNvGrpSpPr/>
                  <p:nvPr/>
                </p:nvGrpSpPr>
                <p:grpSpPr>
                  <a:xfrm>
                    <a:off x="2851133" y="1305635"/>
                    <a:ext cx="407089" cy="305057"/>
                    <a:chOff x="2851133" y="1305635"/>
                    <a:chExt cx="407089" cy="305057"/>
                  </a:xfrm>
                </p:grpSpPr>
                <p:sp>
                  <p:nvSpPr>
                    <p:cNvPr id="6000" name="Google Shape;6000;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0"/>
                  <p:cNvGrpSpPr/>
                  <p:nvPr/>
                </p:nvGrpSpPr>
                <p:grpSpPr>
                  <a:xfrm>
                    <a:off x="2727495" y="1120652"/>
                    <a:ext cx="300271" cy="396358"/>
                    <a:chOff x="2727495" y="1120652"/>
                    <a:chExt cx="300271" cy="396358"/>
                  </a:xfrm>
                </p:grpSpPr>
                <p:sp>
                  <p:nvSpPr>
                    <p:cNvPr id="6003" name="Google Shape;6003;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5" name="Google Shape;6005;p70"/>
                <p:cNvGrpSpPr/>
                <p:nvPr/>
              </p:nvGrpSpPr>
              <p:grpSpPr>
                <a:xfrm>
                  <a:off x="2722305" y="1350460"/>
                  <a:ext cx="308357" cy="308344"/>
                  <a:chOff x="2722305" y="1350460"/>
                  <a:chExt cx="308357" cy="308344"/>
                </a:xfrm>
              </p:grpSpPr>
              <p:sp>
                <p:nvSpPr>
                  <p:cNvPr id="6006" name="Google Shape;6006;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7" name="Google Shape;6007;p70"/>
                  <p:cNvGrpSpPr/>
                  <p:nvPr/>
                </p:nvGrpSpPr>
                <p:grpSpPr>
                  <a:xfrm>
                    <a:off x="2725064" y="1364529"/>
                    <a:ext cx="297954" cy="280182"/>
                    <a:chOff x="2725064" y="1364529"/>
                    <a:chExt cx="297954" cy="280182"/>
                  </a:xfrm>
                </p:grpSpPr>
                <p:sp>
                  <p:nvSpPr>
                    <p:cNvPr id="6008" name="Google Shape;6008;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13" name="Google Shape;6013;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0"/>
          <p:cNvGrpSpPr/>
          <p:nvPr/>
        </p:nvGrpSpPr>
        <p:grpSpPr>
          <a:xfrm>
            <a:off x="3909129" y="2727412"/>
            <a:ext cx="1569144" cy="591015"/>
            <a:chOff x="3820100" y="3023049"/>
            <a:chExt cx="1303926" cy="491162"/>
          </a:xfrm>
        </p:grpSpPr>
        <p:grpSp>
          <p:nvGrpSpPr>
            <p:cNvPr id="6019" name="Google Shape;6019;p70"/>
            <p:cNvGrpSpPr/>
            <p:nvPr/>
          </p:nvGrpSpPr>
          <p:grpSpPr>
            <a:xfrm>
              <a:off x="3820100" y="3023072"/>
              <a:ext cx="1303926" cy="491139"/>
              <a:chOff x="3820100" y="3023072"/>
              <a:chExt cx="1303926" cy="491139"/>
            </a:xfrm>
          </p:grpSpPr>
          <p:sp>
            <p:nvSpPr>
              <p:cNvPr id="6020" name="Google Shape;6020;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4132439" y="3023645"/>
              <a:ext cx="393633" cy="177096"/>
              <a:chOff x="4132439" y="3023645"/>
              <a:chExt cx="393633" cy="177096"/>
            </a:xfrm>
          </p:grpSpPr>
          <p:sp>
            <p:nvSpPr>
              <p:cNvPr id="6023" name="Google Shape;6023;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0"/>
            <p:cNvGrpSpPr/>
            <p:nvPr/>
          </p:nvGrpSpPr>
          <p:grpSpPr>
            <a:xfrm>
              <a:off x="3921811" y="3023049"/>
              <a:ext cx="1002397" cy="388943"/>
              <a:chOff x="3921811" y="3023049"/>
              <a:chExt cx="1002397" cy="388943"/>
            </a:xfrm>
          </p:grpSpPr>
          <p:sp>
            <p:nvSpPr>
              <p:cNvPr id="6026" name="Google Shape;6026;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0"/>
            <p:cNvGrpSpPr/>
            <p:nvPr/>
          </p:nvGrpSpPr>
          <p:grpSpPr>
            <a:xfrm>
              <a:off x="4023645" y="3023049"/>
              <a:ext cx="683032" cy="286722"/>
              <a:chOff x="4023645" y="3023049"/>
              <a:chExt cx="683032" cy="286722"/>
            </a:xfrm>
          </p:grpSpPr>
          <p:sp>
            <p:nvSpPr>
              <p:cNvPr id="6029" name="Google Shape;6029;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1" name="Google Shape;6031;p70"/>
          <p:cNvGrpSpPr/>
          <p:nvPr/>
        </p:nvGrpSpPr>
        <p:grpSpPr>
          <a:xfrm>
            <a:off x="1541251" y="1854258"/>
            <a:ext cx="713522" cy="688025"/>
            <a:chOff x="1706078" y="2092648"/>
            <a:chExt cx="660913" cy="637296"/>
          </a:xfrm>
        </p:grpSpPr>
        <p:sp>
          <p:nvSpPr>
            <p:cNvPr id="6032" name="Google Shape;6032;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3" name="Google Shape;6033;p70"/>
            <p:cNvGrpSpPr/>
            <p:nvPr/>
          </p:nvGrpSpPr>
          <p:grpSpPr>
            <a:xfrm>
              <a:off x="1706078" y="2092648"/>
              <a:ext cx="660913" cy="575241"/>
              <a:chOff x="1706078" y="2092648"/>
              <a:chExt cx="660913" cy="575241"/>
            </a:xfrm>
          </p:grpSpPr>
          <p:sp>
            <p:nvSpPr>
              <p:cNvPr id="6034" name="Google Shape;6034;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7" name="Google Shape;6037;p70"/>
          <p:cNvGrpSpPr/>
          <p:nvPr/>
        </p:nvGrpSpPr>
        <p:grpSpPr>
          <a:xfrm>
            <a:off x="6303109" y="971806"/>
            <a:ext cx="1317459" cy="684168"/>
            <a:chOff x="238125" y="999450"/>
            <a:chExt cx="7140700" cy="3708225"/>
          </a:xfrm>
        </p:grpSpPr>
        <p:sp>
          <p:nvSpPr>
            <p:cNvPr id="6038" name="Google Shape;6038;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6050"/>
        <p:cNvGrpSpPr/>
        <p:nvPr/>
      </p:nvGrpSpPr>
      <p:grpSpPr>
        <a:xfrm>
          <a:off x="0" y="0"/>
          <a:ext cx="0" cy="0"/>
          <a:chOff x="0" y="0"/>
          <a:chExt cx="0" cy="0"/>
        </a:xfrm>
      </p:grpSpPr>
      <p:grpSp>
        <p:nvGrpSpPr>
          <p:cNvPr id="6051" name="Google Shape;6051;p71"/>
          <p:cNvGrpSpPr/>
          <p:nvPr/>
        </p:nvGrpSpPr>
        <p:grpSpPr>
          <a:xfrm>
            <a:off x="717027" y="967622"/>
            <a:ext cx="1636117" cy="1526144"/>
            <a:chOff x="729238" y="1179665"/>
            <a:chExt cx="1636117" cy="1526144"/>
          </a:xfrm>
        </p:grpSpPr>
        <p:grpSp>
          <p:nvGrpSpPr>
            <p:cNvPr id="6052" name="Google Shape;6052;p71"/>
            <p:cNvGrpSpPr/>
            <p:nvPr/>
          </p:nvGrpSpPr>
          <p:grpSpPr>
            <a:xfrm>
              <a:off x="729238" y="1179665"/>
              <a:ext cx="80700" cy="1526144"/>
              <a:chOff x="729238" y="1179665"/>
              <a:chExt cx="80700" cy="1526144"/>
            </a:xfrm>
          </p:grpSpPr>
          <p:sp>
            <p:nvSpPr>
              <p:cNvPr id="6053" name="Google Shape;6053;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71"/>
            <p:cNvGrpSpPr/>
            <p:nvPr/>
          </p:nvGrpSpPr>
          <p:grpSpPr>
            <a:xfrm>
              <a:off x="903098" y="1179665"/>
              <a:ext cx="80700" cy="1526144"/>
              <a:chOff x="903098" y="1179665"/>
              <a:chExt cx="80700" cy="1526144"/>
            </a:xfrm>
          </p:grpSpPr>
          <p:sp>
            <p:nvSpPr>
              <p:cNvPr id="6064" name="Google Shape;6064;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71"/>
            <p:cNvGrpSpPr/>
            <p:nvPr/>
          </p:nvGrpSpPr>
          <p:grpSpPr>
            <a:xfrm>
              <a:off x="1076958" y="1179665"/>
              <a:ext cx="80700" cy="1526144"/>
              <a:chOff x="1076958" y="1179665"/>
              <a:chExt cx="80700" cy="1526144"/>
            </a:xfrm>
          </p:grpSpPr>
          <p:sp>
            <p:nvSpPr>
              <p:cNvPr id="6075" name="Google Shape;6075;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1"/>
            <p:cNvGrpSpPr/>
            <p:nvPr/>
          </p:nvGrpSpPr>
          <p:grpSpPr>
            <a:xfrm>
              <a:off x="1247707" y="1179665"/>
              <a:ext cx="80700" cy="1526144"/>
              <a:chOff x="1247707" y="1179665"/>
              <a:chExt cx="80700" cy="1526144"/>
            </a:xfrm>
          </p:grpSpPr>
          <p:sp>
            <p:nvSpPr>
              <p:cNvPr id="6086" name="Google Shape;6086;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1"/>
            <p:cNvGrpSpPr/>
            <p:nvPr/>
          </p:nvGrpSpPr>
          <p:grpSpPr>
            <a:xfrm>
              <a:off x="1421567" y="1179665"/>
              <a:ext cx="80700" cy="1526144"/>
              <a:chOff x="1421567" y="1179665"/>
              <a:chExt cx="80700" cy="1526144"/>
            </a:xfrm>
          </p:grpSpPr>
          <p:sp>
            <p:nvSpPr>
              <p:cNvPr id="6097" name="Google Shape;6097;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1"/>
            <p:cNvGrpSpPr/>
            <p:nvPr/>
          </p:nvGrpSpPr>
          <p:grpSpPr>
            <a:xfrm>
              <a:off x="1592327" y="1179665"/>
              <a:ext cx="80700" cy="1526144"/>
              <a:chOff x="1592327" y="1179665"/>
              <a:chExt cx="80700" cy="1526144"/>
            </a:xfrm>
          </p:grpSpPr>
          <p:sp>
            <p:nvSpPr>
              <p:cNvPr id="6108" name="Google Shape;6108;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1"/>
            <p:cNvGrpSpPr/>
            <p:nvPr/>
          </p:nvGrpSpPr>
          <p:grpSpPr>
            <a:xfrm>
              <a:off x="1766187" y="1179665"/>
              <a:ext cx="80700" cy="1526144"/>
              <a:chOff x="1766187" y="1179665"/>
              <a:chExt cx="80700" cy="1526144"/>
            </a:xfrm>
          </p:grpSpPr>
          <p:sp>
            <p:nvSpPr>
              <p:cNvPr id="6119" name="Google Shape;6119;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1"/>
            <p:cNvGrpSpPr/>
            <p:nvPr/>
          </p:nvGrpSpPr>
          <p:grpSpPr>
            <a:xfrm>
              <a:off x="1936935" y="1179665"/>
              <a:ext cx="80700" cy="1526144"/>
              <a:chOff x="1936935" y="1179665"/>
              <a:chExt cx="80700" cy="1526144"/>
            </a:xfrm>
          </p:grpSpPr>
          <p:sp>
            <p:nvSpPr>
              <p:cNvPr id="6130" name="Google Shape;6130;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1"/>
            <p:cNvGrpSpPr/>
            <p:nvPr/>
          </p:nvGrpSpPr>
          <p:grpSpPr>
            <a:xfrm>
              <a:off x="2110795" y="1179665"/>
              <a:ext cx="80700" cy="1526144"/>
              <a:chOff x="2110795" y="1179665"/>
              <a:chExt cx="80700" cy="1526144"/>
            </a:xfrm>
          </p:grpSpPr>
          <p:sp>
            <p:nvSpPr>
              <p:cNvPr id="6141" name="Google Shape;6141;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71"/>
            <p:cNvGrpSpPr/>
            <p:nvPr/>
          </p:nvGrpSpPr>
          <p:grpSpPr>
            <a:xfrm>
              <a:off x="2284655" y="1179665"/>
              <a:ext cx="80700" cy="1526144"/>
              <a:chOff x="2284655" y="1179665"/>
              <a:chExt cx="80700" cy="1526144"/>
            </a:xfrm>
          </p:grpSpPr>
          <p:sp>
            <p:nvSpPr>
              <p:cNvPr id="6152" name="Google Shape;6152;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2" name="Google Shape;6162;p71"/>
          <p:cNvGrpSpPr/>
          <p:nvPr/>
        </p:nvGrpSpPr>
        <p:grpSpPr>
          <a:xfrm>
            <a:off x="2611693" y="986760"/>
            <a:ext cx="1364248" cy="1102133"/>
            <a:chOff x="2623904" y="1198803"/>
            <a:chExt cx="1364248" cy="1102133"/>
          </a:xfrm>
        </p:grpSpPr>
        <p:grpSp>
          <p:nvGrpSpPr>
            <p:cNvPr id="6163" name="Google Shape;6163;p71"/>
            <p:cNvGrpSpPr/>
            <p:nvPr/>
          </p:nvGrpSpPr>
          <p:grpSpPr>
            <a:xfrm>
              <a:off x="2623907" y="1198803"/>
              <a:ext cx="1364245" cy="273000"/>
              <a:chOff x="2623907" y="1198803"/>
              <a:chExt cx="1364245" cy="273000"/>
            </a:xfrm>
          </p:grpSpPr>
          <p:sp>
            <p:nvSpPr>
              <p:cNvPr id="6164" name="Google Shape;6164;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71"/>
            <p:cNvGrpSpPr/>
            <p:nvPr/>
          </p:nvGrpSpPr>
          <p:grpSpPr>
            <a:xfrm>
              <a:off x="2623904" y="1476964"/>
              <a:ext cx="1364245" cy="273000"/>
              <a:chOff x="2623904" y="1476964"/>
              <a:chExt cx="1364245" cy="273000"/>
            </a:xfrm>
          </p:grpSpPr>
          <p:sp>
            <p:nvSpPr>
              <p:cNvPr id="6170" name="Google Shape;6170;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71"/>
            <p:cNvGrpSpPr/>
            <p:nvPr/>
          </p:nvGrpSpPr>
          <p:grpSpPr>
            <a:xfrm>
              <a:off x="2623907" y="1749775"/>
              <a:ext cx="1364245" cy="273000"/>
              <a:chOff x="2623907" y="1749775"/>
              <a:chExt cx="1364245" cy="273000"/>
            </a:xfrm>
          </p:grpSpPr>
          <p:sp>
            <p:nvSpPr>
              <p:cNvPr id="6176" name="Google Shape;6176;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71"/>
            <p:cNvGrpSpPr/>
            <p:nvPr/>
          </p:nvGrpSpPr>
          <p:grpSpPr>
            <a:xfrm>
              <a:off x="2623904" y="2027936"/>
              <a:ext cx="1364245" cy="273000"/>
              <a:chOff x="2623904" y="2027936"/>
              <a:chExt cx="1364245" cy="273000"/>
            </a:xfrm>
          </p:grpSpPr>
          <p:sp>
            <p:nvSpPr>
              <p:cNvPr id="6182" name="Google Shape;6182;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7" name="Google Shape;6187;p71"/>
          <p:cNvGrpSpPr/>
          <p:nvPr/>
        </p:nvGrpSpPr>
        <p:grpSpPr>
          <a:xfrm>
            <a:off x="2601154" y="2445833"/>
            <a:ext cx="1387541" cy="159124"/>
            <a:chOff x="3200660" y="2180272"/>
            <a:chExt cx="2563824" cy="378237"/>
          </a:xfrm>
        </p:grpSpPr>
        <p:sp>
          <p:nvSpPr>
            <p:cNvPr id="6188" name="Google Shape;6188;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71"/>
          <p:cNvGrpSpPr/>
          <p:nvPr/>
        </p:nvGrpSpPr>
        <p:grpSpPr>
          <a:xfrm>
            <a:off x="2597679" y="2723597"/>
            <a:ext cx="1390502" cy="159625"/>
            <a:chOff x="3530150" y="2790075"/>
            <a:chExt cx="1962600" cy="225300"/>
          </a:xfrm>
        </p:grpSpPr>
        <p:sp>
          <p:nvSpPr>
            <p:cNvPr id="6207" name="Google Shape;6207;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1"/>
          <p:cNvGrpSpPr/>
          <p:nvPr/>
        </p:nvGrpSpPr>
        <p:grpSpPr>
          <a:xfrm>
            <a:off x="2597736" y="3001862"/>
            <a:ext cx="1411629" cy="154175"/>
            <a:chOff x="3558802" y="4011244"/>
            <a:chExt cx="1866000" cy="111600"/>
          </a:xfrm>
        </p:grpSpPr>
        <p:sp>
          <p:nvSpPr>
            <p:cNvPr id="6210" name="Google Shape;6210;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1"/>
          <p:cNvGrpSpPr/>
          <p:nvPr/>
        </p:nvGrpSpPr>
        <p:grpSpPr>
          <a:xfrm>
            <a:off x="2598024" y="2207432"/>
            <a:ext cx="1383503" cy="119761"/>
            <a:chOff x="3465975" y="2270258"/>
            <a:chExt cx="1986364" cy="171947"/>
          </a:xfrm>
        </p:grpSpPr>
        <p:sp>
          <p:nvSpPr>
            <p:cNvPr id="6213" name="Google Shape;6213;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1"/>
          <p:cNvGrpSpPr/>
          <p:nvPr/>
        </p:nvGrpSpPr>
        <p:grpSpPr>
          <a:xfrm>
            <a:off x="2609031" y="3571205"/>
            <a:ext cx="1369531" cy="195460"/>
            <a:chOff x="723300" y="4253549"/>
            <a:chExt cx="2276482" cy="324900"/>
          </a:xfrm>
        </p:grpSpPr>
        <p:sp>
          <p:nvSpPr>
            <p:cNvPr id="6222" name="Google Shape;6222;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71"/>
          <p:cNvGrpSpPr/>
          <p:nvPr/>
        </p:nvGrpSpPr>
        <p:grpSpPr>
          <a:xfrm>
            <a:off x="2598592" y="3272446"/>
            <a:ext cx="1389066" cy="180119"/>
            <a:chOff x="705948" y="3788465"/>
            <a:chExt cx="2308953" cy="299400"/>
          </a:xfrm>
        </p:grpSpPr>
        <p:sp>
          <p:nvSpPr>
            <p:cNvPr id="6228" name="Google Shape;6228;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1"/>
          <p:cNvGrpSpPr/>
          <p:nvPr/>
        </p:nvGrpSpPr>
        <p:grpSpPr>
          <a:xfrm>
            <a:off x="4195583" y="1876400"/>
            <a:ext cx="1433821" cy="191501"/>
            <a:chOff x="4273350" y="2088443"/>
            <a:chExt cx="1433821" cy="191501"/>
          </a:xfrm>
        </p:grpSpPr>
        <p:grpSp>
          <p:nvGrpSpPr>
            <p:cNvPr id="6234" name="Google Shape;6234;p71"/>
            <p:cNvGrpSpPr/>
            <p:nvPr/>
          </p:nvGrpSpPr>
          <p:grpSpPr>
            <a:xfrm>
              <a:off x="4273350" y="2088443"/>
              <a:ext cx="1433821" cy="0"/>
              <a:chOff x="5224975" y="2962250"/>
              <a:chExt cx="1544400" cy="0"/>
            </a:xfrm>
          </p:grpSpPr>
          <p:cxnSp>
            <p:nvCxnSpPr>
              <p:cNvPr id="6235" name="Google Shape;6235;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36" name="Google Shape;6236;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37" name="Google Shape;6237;p71"/>
            <p:cNvGrpSpPr/>
            <p:nvPr/>
          </p:nvGrpSpPr>
          <p:grpSpPr>
            <a:xfrm>
              <a:off x="4273350" y="2279944"/>
              <a:ext cx="1433821" cy="0"/>
              <a:chOff x="5224975" y="2962250"/>
              <a:chExt cx="1544400" cy="0"/>
            </a:xfrm>
          </p:grpSpPr>
          <p:cxnSp>
            <p:nvCxnSpPr>
              <p:cNvPr id="6238" name="Google Shape;623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39" name="Google Shape;6239;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40" name="Google Shape;6240;p71"/>
          <p:cNvGrpSpPr/>
          <p:nvPr/>
        </p:nvGrpSpPr>
        <p:grpSpPr>
          <a:xfrm>
            <a:off x="2646529" y="3885304"/>
            <a:ext cx="1304609" cy="294074"/>
            <a:chOff x="2658741" y="4097347"/>
            <a:chExt cx="1304609" cy="294074"/>
          </a:xfrm>
        </p:grpSpPr>
        <p:grpSp>
          <p:nvGrpSpPr>
            <p:cNvPr id="6241" name="Google Shape;6241;p71"/>
            <p:cNvGrpSpPr/>
            <p:nvPr/>
          </p:nvGrpSpPr>
          <p:grpSpPr>
            <a:xfrm>
              <a:off x="2658741" y="4097347"/>
              <a:ext cx="118572" cy="294074"/>
              <a:chOff x="3343310" y="4475555"/>
              <a:chExt cx="127717" cy="316753"/>
            </a:xfrm>
          </p:grpSpPr>
          <p:sp>
            <p:nvSpPr>
              <p:cNvPr id="6242" name="Google Shape;6242;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71"/>
            <p:cNvGrpSpPr/>
            <p:nvPr/>
          </p:nvGrpSpPr>
          <p:grpSpPr>
            <a:xfrm>
              <a:off x="3815519" y="4098388"/>
              <a:ext cx="147831" cy="291991"/>
              <a:chOff x="3527539" y="4476677"/>
              <a:chExt cx="159232" cy="314510"/>
            </a:xfrm>
          </p:grpSpPr>
          <p:sp>
            <p:nvSpPr>
              <p:cNvPr id="6245" name="Google Shape;6245;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71"/>
            <p:cNvGrpSpPr/>
            <p:nvPr/>
          </p:nvGrpSpPr>
          <p:grpSpPr>
            <a:xfrm>
              <a:off x="3511696" y="4098388"/>
              <a:ext cx="147831" cy="291991"/>
              <a:chOff x="3527539" y="4476677"/>
              <a:chExt cx="159232" cy="314510"/>
            </a:xfrm>
          </p:grpSpPr>
          <p:sp>
            <p:nvSpPr>
              <p:cNvPr id="6248" name="Google Shape;624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71"/>
            <p:cNvGrpSpPr/>
            <p:nvPr/>
          </p:nvGrpSpPr>
          <p:grpSpPr>
            <a:xfrm>
              <a:off x="3207874" y="4098388"/>
              <a:ext cx="147831" cy="291991"/>
              <a:chOff x="3527539" y="4476677"/>
              <a:chExt cx="159232" cy="314510"/>
            </a:xfrm>
          </p:grpSpPr>
          <p:sp>
            <p:nvSpPr>
              <p:cNvPr id="6251" name="Google Shape;625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71"/>
            <p:cNvGrpSpPr/>
            <p:nvPr/>
          </p:nvGrpSpPr>
          <p:grpSpPr>
            <a:xfrm>
              <a:off x="2933305" y="4097347"/>
              <a:ext cx="118572" cy="294074"/>
              <a:chOff x="3343310" y="4475555"/>
              <a:chExt cx="127717" cy="316753"/>
            </a:xfrm>
          </p:grpSpPr>
          <p:sp>
            <p:nvSpPr>
              <p:cNvPr id="6254" name="Google Shape;6254;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6" name="Google Shape;6256;p71"/>
          <p:cNvGrpSpPr/>
          <p:nvPr/>
        </p:nvGrpSpPr>
        <p:grpSpPr>
          <a:xfrm>
            <a:off x="4197138" y="963998"/>
            <a:ext cx="1430711" cy="751237"/>
            <a:chOff x="5159450" y="1919950"/>
            <a:chExt cx="1541050" cy="862500"/>
          </a:xfrm>
        </p:grpSpPr>
        <p:sp>
          <p:nvSpPr>
            <p:cNvPr id="6257" name="Google Shape;6257;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58" name="Google Shape;6258;p71"/>
            <p:cNvGrpSpPr/>
            <p:nvPr/>
          </p:nvGrpSpPr>
          <p:grpSpPr>
            <a:xfrm>
              <a:off x="5159450" y="1919950"/>
              <a:ext cx="1541050" cy="862500"/>
              <a:chOff x="5159450" y="1919950"/>
              <a:chExt cx="1541050" cy="862500"/>
            </a:xfrm>
          </p:grpSpPr>
          <p:cxnSp>
            <p:nvCxnSpPr>
              <p:cNvPr id="6259" name="Google Shape;6259;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60" name="Google Shape;6260;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61" name="Google Shape;6261;p71"/>
          <p:cNvGrpSpPr/>
          <p:nvPr/>
        </p:nvGrpSpPr>
        <p:grpSpPr>
          <a:xfrm>
            <a:off x="4245275" y="2227768"/>
            <a:ext cx="1334436" cy="967914"/>
            <a:chOff x="4294923" y="2439811"/>
            <a:chExt cx="1334436" cy="967914"/>
          </a:xfrm>
        </p:grpSpPr>
        <p:grpSp>
          <p:nvGrpSpPr>
            <p:cNvPr id="6262" name="Google Shape;6262;p71"/>
            <p:cNvGrpSpPr/>
            <p:nvPr/>
          </p:nvGrpSpPr>
          <p:grpSpPr>
            <a:xfrm>
              <a:off x="4960455" y="2469658"/>
              <a:ext cx="668904" cy="885524"/>
              <a:chOff x="4960455" y="2469658"/>
              <a:chExt cx="668904" cy="885524"/>
            </a:xfrm>
          </p:grpSpPr>
          <p:sp>
            <p:nvSpPr>
              <p:cNvPr id="6263" name="Google Shape;6263;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71"/>
            <p:cNvGrpSpPr/>
            <p:nvPr/>
          </p:nvGrpSpPr>
          <p:grpSpPr>
            <a:xfrm>
              <a:off x="4294923" y="2469658"/>
              <a:ext cx="668951" cy="885524"/>
              <a:chOff x="4294923" y="2469658"/>
              <a:chExt cx="668951" cy="885524"/>
            </a:xfrm>
          </p:grpSpPr>
          <p:sp>
            <p:nvSpPr>
              <p:cNvPr id="6270" name="Google Shape;6270;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1"/>
          <p:cNvGrpSpPr/>
          <p:nvPr/>
        </p:nvGrpSpPr>
        <p:grpSpPr>
          <a:xfrm>
            <a:off x="4231478" y="3282213"/>
            <a:ext cx="1430949" cy="897289"/>
            <a:chOff x="4351371" y="3547942"/>
            <a:chExt cx="1345130" cy="843475"/>
          </a:xfrm>
        </p:grpSpPr>
        <p:grpSp>
          <p:nvGrpSpPr>
            <p:cNvPr id="6278" name="Google Shape;6278;p71"/>
            <p:cNvGrpSpPr/>
            <p:nvPr/>
          </p:nvGrpSpPr>
          <p:grpSpPr>
            <a:xfrm>
              <a:off x="4351371" y="4209917"/>
              <a:ext cx="1345130" cy="181500"/>
              <a:chOff x="4351371" y="4209917"/>
              <a:chExt cx="1345130" cy="181500"/>
            </a:xfrm>
          </p:grpSpPr>
          <p:sp>
            <p:nvSpPr>
              <p:cNvPr id="6279" name="Google Shape;6279;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0" name="Google Shape;6280;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81" name="Google Shape;6281;p71"/>
            <p:cNvGrpSpPr/>
            <p:nvPr/>
          </p:nvGrpSpPr>
          <p:grpSpPr>
            <a:xfrm>
              <a:off x="4403010" y="3985221"/>
              <a:ext cx="1109518" cy="181500"/>
              <a:chOff x="4403010" y="3985221"/>
              <a:chExt cx="1109518" cy="181500"/>
            </a:xfrm>
          </p:grpSpPr>
          <p:sp>
            <p:nvSpPr>
              <p:cNvPr id="6282" name="Google Shape;6282;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3" name="Google Shape;6283;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84" name="Google Shape;6284;p71"/>
            <p:cNvGrpSpPr/>
            <p:nvPr/>
          </p:nvGrpSpPr>
          <p:grpSpPr>
            <a:xfrm>
              <a:off x="4618704" y="3766582"/>
              <a:ext cx="807858" cy="181500"/>
              <a:chOff x="4618704" y="3766582"/>
              <a:chExt cx="807858" cy="181500"/>
            </a:xfrm>
          </p:grpSpPr>
          <p:sp>
            <p:nvSpPr>
              <p:cNvPr id="6285" name="Google Shape;6285;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6" name="Google Shape;6286;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87" name="Google Shape;6287;p71"/>
            <p:cNvGrpSpPr/>
            <p:nvPr/>
          </p:nvGrpSpPr>
          <p:grpSpPr>
            <a:xfrm>
              <a:off x="4735238" y="3547942"/>
              <a:ext cx="462839" cy="181500"/>
              <a:chOff x="4735238" y="3547942"/>
              <a:chExt cx="462839" cy="181500"/>
            </a:xfrm>
          </p:grpSpPr>
          <p:sp>
            <p:nvSpPr>
              <p:cNvPr id="6288" name="Google Shape;6288;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9" name="Google Shape;6289;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90" name="Google Shape;6290;p71"/>
          <p:cNvGrpSpPr/>
          <p:nvPr/>
        </p:nvGrpSpPr>
        <p:grpSpPr>
          <a:xfrm>
            <a:off x="7407836" y="2217537"/>
            <a:ext cx="1020955" cy="928853"/>
            <a:chOff x="926675" y="238125"/>
            <a:chExt cx="5755100" cy="5232975"/>
          </a:xfrm>
        </p:grpSpPr>
        <p:sp>
          <p:nvSpPr>
            <p:cNvPr id="6291" name="Google Shape;6291;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1"/>
          <p:cNvGrpSpPr/>
          <p:nvPr/>
        </p:nvGrpSpPr>
        <p:grpSpPr>
          <a:xfrm>
            <a:off x="715210" y="2616272"/>
            <a:ext cx="1695374" cy="1560837"/>
            <a:chOff x="727421" y="2828315"/>
            <a:chExt cx="1695374" cy="1560837"/>
          </a:xfrm>
        </p:grpSpPr>
        <p:grpSp>
          <p:nvGrpSpPr>
            <p:cNvPr id="6296" name="Google Shape;6296;p71"/>
            <p:cNvGrpSpPr/>
            <p:nvPr/>
          </p:nvGrpSpPr>
          <p:grpSpPr>
            <a:xfrm>
              <a:off x="727421" y="2828315"/>
              <a:ext cx="1695374" cy="1560837"/>
              <a:chOff x="734799" y="2782450"/>
              <a:chExt cx="1571100" cy="1577400"/>
            </a:xfrm>
          </p:grpSpPr>
          <p:cxnSp>
            <p:nvCxnSpPr>
              <p:cNvPr id="6297" name="Google Shape;6297;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98" name="Google Shape;6298;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99" name="Google Shape;6299;p71"/>
            <p:cNvGrpSpPr/>
            <p:nvPr/>
          </p:nvGrpSpPr>
          <p:grpSpPr>
            <a:xfrm>
              <a:off x="819108" y="2882501"/>
              <a:ext cx="1556791" cy="1426186"/>
              <a:chOff x="819108" y="2882501"/>
              <a:chExt cx="1556791" cy="1426186"/>
            </a:xfrm>
          </p:grpSpPr>
          <p:grpSp>
            <p:nvGrpSpPr>
              <p:cNvPr id="6300" name="Google Shape;6300;p71"/>
              <p:cNvGrpSpPr/>
              <p:nvPr/>
            </p:nvGrpSpPr>
            <p:grpSpPr>
              <a:xfrm>
                <a:off x="819108" y="2882501"/>
                <a:ext cx="103104" cy="1426186"/>
                <a:chOff x="4674013" y="3100904"/>
                <a:chExt cx="122758" cy="1698043"/>
              </a:xfrm>
            </p:grpSpPr>
            <p:sp>
              <p:nvSpPr>
                <p:cNvPr id="6301" name="Google Shape;6301;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1"/>
              <p:cNvGrpSpPr/>
              <p:nvPr/>
            </p:nvGrpSpPr>
            <p:grpSpPr>
              <a:xfrm>
                <a:off x="1062475" y="2882501"/>
                <a:ext cx="103104" cy="1426186"/>
                <a:chOff x="4940438" y="3100904"/>
                <a:chExt cx="122758" cy="1698043"/>
              </a:xfrm>
            </p:grpSpPr>
            <p:sp>
              <p:nvSpPr>
                <p:cNvPr id="6309" name="Google Shape;6309;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71"/>
              <p:cNvGrpSpPr/>
              <p:nvPr/>
            </p:nvGrpSpPr>
            <p:grpSpPr>
              <a:xfrm>
                <a:off x="1299324" y="2882501"/>
                <a:ext cx="103104" cy="1426186"/>
                <a:chOff x="5206863" y="3100904"/>
                <a:chExt cx="122758" cy="1698043"/>
              </a:xfrm>
            </p:grpSpPr>
            <p:sp>
              <p:nvSpPr>
                <p:cNvPr id="6317" name="Google Shape;6317;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1"/>
              <p:cNvGrpSpPr/>
              <p:nvPr/>
            </p:nvGrpSpPr>
            <p:grpSpPr>
              <a:xfrm>
                <a:off x="1786057" y="2882501"/>
                <a:ext cx="103104" cy="1426186"/>
                <a:chOff x="6006138" y="3143629"/>
                <a:chExt cx="122758" cy="1698043"/>
              </a:xfrm>
            </p:grpSpPr>
            <p:sp>
              <p:nvSpPr>
                <p:cNvPr id="6325" name="Google Shape;6325;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1"/>
              <p:cNvGrpSpPr/>
              <p:nvPr/>
            </p:nvGrpSpPr>
            <p:grpSpPr>
              <a:xfrm>
                <a:off x="2029422" y="2882501"/>
                <a:ext cx="103104" cy="1426186"/>
                <a:chOff x="6805413" y="3100904"/>
                <a:chExt cx="122758" cy="1698043"/>
              </a:xfrm>
            </p:grpSpPr>
            <p:sp>
              <p:nvSpPr>
                <p:cNvPr id="6333" name="Google Shape;6333;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1"/>
              <p:cNvGrpSpPr/>
              <p:nvPr/>
            </p:nvGrpSpPr>
            <p:grpSpPr>
              <a:xfrm>
                <a:off x="2272795" y="2882501"/>
                <a:ext cx="103104" cy="1426186"/>
                <a:chOff x="5206863" y="3100904"/>
                <a:chExt cx="122758" cy="1698043"/>
              </a:xfrm>
            </p:grpSpPr>
            <p:sp>
              <p:nvSpPr>
                <p:cNvPr id="6341" name="Google Shape;6341;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71"/>
              <p:cNvGrpSpPr/>
              <p:nvPr/>
            </p:nvGrpSpPr>
            <p:grpSpPr>
              <a:xfrm>
                <a:off x="1542694" y="2882501"/>
                <a:ext cx="103104" cy="1426186"/>
                <a:chOff x="6006138" y="3143629"/>
                <a:chExt cx="122758" cy="1698043"/>
              </a:xfrm>
            </p:grpSpPr>
            <p:sp>
              <p:nvSpPr>
                <p:cNvPr id="6349" name="Google Shape;6349;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56" name="Google Shape;6356;p71"/>
          <p:cNvGrpSpPr/>
          <p:nvPr/>
        </p:nvGrpSpPr>
        <p:grpSpPr>
          <a:xfrm>
            <a:off x="5671260" y="3305994"/>
            <a:ext cx="2749952" cy="870677"/>
            <a:chOff x="238125" y="1725700"/>
            <a:chExt cx="7139025" cy="2260325"/>
          </a:xfrm>
        </p:grpSpPr>
        <p:sp>
          <p:nvSpPr>
            <p:cNvPr id="6357" name="Google Shape;6357;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1"/>
          <p:cNvGrpSpPr/>
          <p:nvPr/>
        </p:nvGrpSpPr>
        <p:grpSpPr>
          <a:xfrm>
            <a:off x="5941424" y="2247740"/>
            <a:ext cx="1105452" cy="916747"/>
            <a:chOff x="5249100" y="1210600"/>
            <a:chExt cx="3502700" cy="2904775"/>
          </a:xfrm>
        </p:grpSpPr>
        <p:sp>
          <p:nvSpPr>
            <p:cNvPr id="6368" name="Google Shape;6368;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2" name="Google Shape;6372;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73" name="Google Shape;6373;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74" name="Google Shape;6374;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75" name="Google Shape;6375;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76" name="Google Shape;6376;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1"/>
          <p:cNvGrpSpPr/>
          <p:nvPr/>
        </p:nvGrpSpPr>
        <p:grpSpPr>
          <a:xfrm>
            <a:off x="7123972" y="967158"/>
            <a:ext cx="1304650" cy="1124856"/>
            <a:chOff x="7287122" y="1165658"/>
            <a:chExt cx="1219413" cy="1051365"/>
          </a:xfrm>
        </p:grpSpPr>
        <p:grpSp>
          <p:nvGrpSpPr>
            <p:cNvPr id="6378" name="Google Shape;6378;p71"/>
            <p:cNvGrpSpPr/>
            <p:nvPr/>
          </p:nvGrpSpPr>
          <p:grpSpPr>
            <a:xfrm>
              <a:off x="7287122" y="1969723"/>
              <a:ext cx="1219413" cy="247300"/>
              <a:chOff x="7287122" y="1969723"/>
              <a:chExt cx="1219413" cy="247300"/>
            </a:xfrm>
          </p:grpSpPr>
          <p:sp>
            <p:nvSpPr>
              <p:cNvPr id="6379" name="Google Shape;6379;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71"/>
              <p:cNvGrpSpPr/>
              <p:nvPr/>
            </p:nvGrpSpPr>
            <p:grpSpPr>
              <a:xfrm>
                <a:off x="7287122" y="2063892"/>
                <a:ext cx="1151753" cy="73428"/>
                <a:chOff x="7287122" y="2063892"/>
                <a:chExt cx="1151753" cy="73428"/>
              </a:xfrm>
            </p:grpSpPr>
            <p:sp>
              <p:nvSpPr>
                <p:cNvPr id="6381" name="Google Shape;6381;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2" name="Google Shape;6382;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83" name="Google Shape;6383;p71"/>
            <p:cNvGrpSpPr/>
            <p:nvPr/>
          </p:nvGrpSpPr>
          <p:grpSpPr>
            <a:xfrm>
              <a:off x="7287122" y="1712201"/>
              <a:ext cx="1219403" cy="246767"/>
              <a:chOff x="7287122" y="1712201"/>
              <a:chExt cx="1219403" cy="246767"/>
            </a:xfrm>
          </p:grpSpPr>
          <p:sp>
            <p:nvSpPr>
              <p:cNvPr id="6384" name="Google Shape;6384;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5" name="Google Shape;6385;p71"/>
              <p:cNvGrpSpPr/>
              <p:nvPr/>
            </p:nvGrpSpPr>
            <p:grpSpPr>
              <a:xfrm>
                <a:off x="7287122" y="1842861"/>
                <a:ext cx="1005303" cy="73419"/>
                <a:chOff x="7287122" y="1842861"/>
                <a:chExt cx="1005303" cy="73419"/>
              </a:xfrm>
            </p:grpSpPr>
            <p:sp>
              <p:nvSpPr>
                <p:cNvPr id="6386" name="Google Shape;6386;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7" name="Google Shape;6387;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88" name="Google Shape;6388;p71"/>
            <p:cNvGrpSpPr/>
            <p:nvPr/>
          </p:nvGrpSpPr>
          <p:grpSpPr>
            <a:xfrm>
              <a:off x="7287122" y="1447520"/>
              <a:ext cx="1219403" cy="286667"/>
              <a:chOff x="7287122" y="1447520"/>
              <a:chExt cx="1219403" cy="286667"/>
            </a:xfrm>
          </p:grpSpPr>
          <p:sp>
            <p:nvSpPr>
              <p:cNvPr id="6389" name="Google Shape;6389;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71"/>
              <p:cNvGrpSpPr/>
              <p:nvPr/>
            </p:nvGrpSpPr>
            <p:grpSpPr>
              <a:xfrm>
                <a:off x="7287122" y="1581977"/>
                <a:ext cx="852803" cy="73428"/>
                <a:chOff x="7287122" y="1581977"/>
                <a:chExt cx="852803" cy="73428"/>
              </a:xfrm>
            </p:grpSpPr>
            <p:sp>
              <p:nvSpPr>
                <p:cNvPr id="6391" name="Google Shape;6391;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2" name="Google Shape;6392;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3" name="Google Shape;6393;p71"/>
            <p:cNvGrpSpPr/>
            <p:nvPr/>
          </p:nvGrpSpPr>
          <p:grpSpPr>
            <a:xfrm>
              <a:off x="7287122" y="1165658"/>
              <a:ext cx="1219403" cy="344253"/>
              <a:chOff x="7287122" y="1165658"/>
              <a:chExt cx="1219403" cy="344253"/>
            </a:xfrm>
          </p:grpSpPr>
          <p:sp>
            <p:nvSpPr>
              <p:cNvPr id="6394" name="Google Shape;6394;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5" name="Google Shape;6395;p71"/>
              <p:cNvGrpSpPr/>
              <p:nvPr/>
            </p:nvGrpSpPr>
            <p:grpSpPr>
              <a:xfrm>
                <a:off x="7287122" y="1341025"/>
                <a:ext cx="695703" cy="73419"/>
                <a:chOff x="7287122" y="1341025"/>
                <a:chExt cx="695703" cy="73419"/>
              </a:xfrm>
            </p:grpSpPr>
            <p:sp>
              <p:nvSpPr>
                <p:cNvPr id="6396" name="Google Shape;6396;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7" name="Google Shape;6397;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98" name="Google Shape;6398;p71"/>
          <p:cNvGrpSpPr/>
          <p:nvPr/>
        </p:nvGrpSpPr>
        <p:grpSpPr>
          <a:xfrm>
            <a:off x="5790464" y="973181"/>
            <a:ext cx="1397729" cy="1098540"/>
            <a:chOff x="5900602" y="1193063"/>
            <a:chExt cx="1299851" cy="1021707"/>
          </a:xfrm>
        </p:grpSpPr>
        <p:grpSp>
          <p:nvGrpSpPr>
            <p:cNvPr id="6399" name="Google Shape;6399;p71"/>
            <p:cNvGrpSpPr/>
            <p:nvPr/>
          </p:nvGrpSpPr>
          <p:grpSpPr>
            <a:xfrm>
              <a:off x="6520337" y="1193063"/>
              <a:ext cx="341815" cy="799959"/>
              <a:chOff x="6520337" y="1193063"/>
              <a:chExt cx="341815" cy="799959"/>
            </a:xfrm>
          </p:grpSpPr>
          <p:grpSp>
            <p:nvGrpSpPr>
              <p:cNvPr id="6400" name="Google Shape;6400;p71"/>
              <p:cNvGrpSpPr/>
              <p:nvPr/>
            </p:nvGrpSpPr>
            <p:grpSpPr>
              <a:xfrm>
                <a:off x="6520337" y="1589527"/>
                <a:ext cx="213950" cy="403494"/>
                <a:chOff x="6520337" y="1589527"/>
                <a:chExt cx="213950" cy="403494"/>
              </a:xfrm>
            </p:grpSpPr>
            <p:sp>
              <p:nvSpPr>
                <p:cNvPr id="6401" name="Google Shape;6401;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71"/>
              <p:cNvGrpSpPr/>
              <p:nvPr/>
            </p:nvGrpSpPr>
            <p:grpSpPr>
              <a:xfrm>
                <a:off x="6577204" y="1193063"/>
                <a:ext cx="284947" cy="464512"/>
                <a:chOff x="6577204" y="1193063"/>
                <a:chExt cx="284947" cy="464512"/>
              </a:xfrm>
            </p:grpSpPr>
            <p:sp>
              <p:nvSpPr>
                <p:cNvPr id="6404" name="Google Shape;6404;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71"/>
            <p:cNvGrpSpPr/>
            <p:nvPr/>
          </p:nvGrpSpPr>
          <p:grpSpPr>
            <a:xfrm>
              <a:off x="6238903" y="1193063"/>
              <a:ext cx="300475" cy="900152"/>
              <a:chOff x="6238903" y="1193063"/>
              <a:chExt cx="300475" cy="900152"/>
            </a:xfrm>
          </p:grpSpPr>
          <p:grpSp>
            <p:nvGrpSpPr>
              <p:cNvPr id="6407" name="Google Shape;6407;p71"/>
              <p:cNvGrpSpPr/>
              <p:nvPr/>
            </p:nvGrpSpPr>
            <p:grpSpPr>
              <a:xfrm>
                <a:off x="6290865" y="1489315"/>
                <a:ext cx="248514" cy="603900"/>
                <a:chOff x="6290865" y="1489315"/>
                <a:chExt cx="248514" cy="603900"/>
              </a:xfrm>
            </p:grpSpPr>
            <p:sp>
              <p:nvSpPr>
                <p:cNvPr id="6408" name="Google Shape;6408;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1"/>
              <p:cNvGrpSpPr/>
              <p:nvPr/>
            </p:nvGrpSpPr>
            <p:grpSpPr>
              <a:xfrm>
                <a:off x="6238903" y="1193063"/>
                <a:ext cx="284947" cy="333087"/>
                <a:chOff x="6238903" y="1193063"/>
                <a:chExt cx="284947" cy="333087"/>
              </a:xfrm>
            </p:grpSpPr>
            <p:sp>
              <p:nvSpPr>
                <p:cNvPr id="6411" name="Google Shape;6411;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2" name="Google Shape;6412;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3" name="Google Shape;6413;p71"/>
            <p:cNvGrpSpPr/>
            <p:nvPr/>
          </p:nvGrpSpPr>
          <p:grpSpPr>
            <a:xfrm>
              <a:off x="5900602" y="1193063"/>
              <a:ext cx="444345" cy="1021707"/>
              <a:chOff x="5900602" y="1193063"/>
              <a:chExt cx="444345" cy="1021707"/>
            </a:xfrm>
          </p:grpSpPr>
          <p:grpSp>
            <p:nvGrpSpPr>
              <p:cNvPr id="6414" name="Google Shape;6414;p71"/>
              <p:cNvGrpSpPr/>
              <p:nvPr/>
            </p:nvGrpSpPr>
            <p:grpSpPr>
              <a:xfrm>
                <a:off x="6046501" y="1367785"/>
                <a:ext cx="298446" cy="846986"/>
                <a:chOff x="6046501" y="1367785"/>
                <a:chExt cx="298446" cy="846986"/>
              </a:xfrm>
            </p:grpSpPr>
            <p:sp>
              <p:nvSpPr>
                <p:cNvPr id="6415" name="Google Shape;6415;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1"/>
              <p:cNvGrpSpPr/>
              <p:nvPr/>
            </p:nvGrpSpPr>
            <p:grpSpPr>
              <a:xfrm>
                <a:off x="5900602" y="1193063"/>
                <a:ext cx="284947" cy="182312"/>
                <a:chOff x="5900602" y="1193063"/>
                <a:chExt cx="284947" cy="182312"/>
              </a:xfrm>
            </p:grpSpPr>
            <p:sp>
              <p:nvSpPr>
                <p:cNvPr id="6418" name="Google Shape;6418;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9" name="Google Shape;6419;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20" name="Google Shape;6420;p71"/>
            <p:cNvGrpSpPr/>
            <p:nvPr/>
          </p:nvGrpSpPr>
          <p:grpSpPr>
            <a:xfrm>
              <a:off x="6738300" y="1193063"/>
              <a:ext cx="462153" cy="707634"/>
              <a:chOff x="6738300" y="1193063"/>
              <a:chExt cx="462153" cy="707634"/>
            </a:xfrm>
          </p:grpSpPr>
          <p:grpSp>
            <p:nvGrpSpPr>
              <p:cNvPr id="6421" name="Google Shape;6421;p71"/>
              <p:cNvGrpSpPr/>
              <p:nvPr/>
            </p:nvGrpSpPr>
            <p:grpSpPr>
              <a:xfrm>
                <a:off x="6915505" y="1193063"/>
                <a:ext cx="284947" cy="597387"/>
                <a:chOff x="6915505" y="1193063"/>
                <a:chExt cx="284947" cy="597387"/>
              </a:xfrm>
            </p:grpSpPr>
            <p:sp>
              <p:nvSpPr>
                <p:cNvPr id="6422" name="Google Shape;6422;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24" name="Google Shape;6424;p71"/>
              <p:cNvGrpSpPr/>
              <p:nvPr/>
            </p:nvGrpSpPr>
            <p:grpSpPr>
              <a:xfrm>
                <a:off x="6738300" y="1684725"/>
                <a:ext cx="230066" cy="215971"/>
                <a:chOff x="6738300" y="1684725"/>
                <a:chExt cx="230066" cy="215971"/>
              </a:xfrm>
            </p:grpSpPr>
            <p:sp>
              <p:nvSpPr>
                <p:cNvPr id="6425" name="Google Shape;6425;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30"/>
        <p:cNvGrpSpPr/>
        <p:nvPr/>
      </p:nvGrpSpPr>
      <p:grpSpPr>
        <a:xfrm>
          <a:off x="0" y="0"/>
          <a:ext cx="0" cy="0"/>
          <a:chOff x="0" y="0"/>
          <a:chExt cx="0" cy="0"/>
        </a:xfrm>
      </p:grpSpPr>
      <p:grpSp>
        <p:nvGrpSpPr>
          <p:cNvPr id="6431" name="Google Shape;6431;p72"/>
          <p:cNvGrpSpPr/>
          <p:nvPr/>
        </p:nvGrpSpPr>
        <p:grpSpPr>
          <a:xfrm>
            <a:off x="821785" y="2307635"/>
            <a:ext cx="339235" cy="298186"/>
            <a:chOff x="898875" y="244725"/>
            <a:chExt cx="481800" cy="423500"/>
          </a:xfrm>
        </p:grpSpPr>
        <p:sp>
          <p:nvSpPr>
            <p:cNvPr id="6432" name="Google Shape;6432;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8" name="Google Shape;6438;p72"/>
          <p:cNvGrpSpPr/>
          <p:nvPr/>
        </p:nvGrpSpPr>
        <p:grpSpPr>
          <a:xfrm>
            <a:off x="1260167" y="2287103"/>
            <a:ext cx="298169" cy="339253"/>
            <a:chOff x="1529350" y="258825"/>
            <a:chExt cx="423475" cy="481825"/>
          </a:xfrm>
        </p:grpSpPr>
        <p:sp>
          <p:nvSpPr>
            <p:cNvPr id="6439" name="Google Shape;6439;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1" name="Google Shape;6441;p72"/>
          <p:cNvGrpSpPr/>
          <p:nvPr/>
        </p:nvGrpSpPr>
        <p:grpSpPr>
          <a:xfrm>
            <a:off x="1653142" y="2367273"/>
            <a:ext cx="340890" cy="178912"/>
            <a:chOff x="2084325" y="363300"/>
            <a:chExt cx="484150" cy="254100"/>
          </a:xfrm>
        </p:grpSpPr>
        <p:sp>
          <p:nvSpPr>
            <p:cNvPr id="6442" name="Google Shape;6442;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4" name="Google Shape;6444;p72"/>
          <p:cNvGrpSpPr/>
          <p:nvPr/>
        </p:nvGrpSpPr>
        <p:grpSpPr>
          <a:xfrm>
            <a:off x="2102437" y="2287102"/>
            <a:ext cx="298169" cy="339253"/>
            <a:chOff x="2707500" y="249400"/>
            <a:chExt cx="423475" cy="481825"/>
          </a:xfrm>
        </p:grpSpPr>
        <p:sp>
          <p:nvSpPr>
            <p:cNvPr id="6445" name="Google Shape;6445;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7" name="Google Shape;6447;p72"/>
          <p:cNvGrpSpPr/>
          <p:nvPr/>
        </p:nvGrpSpPr>
        <p:grpSpPr>
          <a:xfrm>
            <a:off x="2516052" y="2287428"/>
            <a:ext cx="305386" cy="338602"/>
            <a:chOff x="3300325" y="249875"/>
            <a:chExt cx="433725" cy="480900"/>
          </a:xfrm>
        </p:grpSpPr>
        <p:sp>
          <p:nvSpPr>
            <p:cNvPr id="6448" name="Google Shape;6448;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72"/>
          <p:cNvGrpSpPr/>
          <p:nvPr/>
        </p:nvGrpSpPr>
        <p:grpSpPr>
          <a:xfrm>
            <a:off x="2905137" y="2287349"/>
            <a:ext cx="352349" cy="338760"/>
            <a:chOff x="3854700" y="249750"/>
            <a:chExt cx="500425" cy="481125"/>
          </a:xfrm>
        </p:grpSpPr>
        <p:sp>
          <p:nvSpPr>
            <p:cNvPr id="6455" name="Google Shape;6455;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72"/>
          <p:cNvGrpSpPr/>
          <p:nvPr/>
        </p:nvGrpSpPr>
        <p:grpSpPr>
          <a:xfrm>
            <a:off x="3323126" y="2287349"/>
            <a:ext cx="352349" cy="338760"/>
            <a:chOff x="4447550" y="249750"/>
            <a:chExt cx="500425" cy="481125"/>
          </a:xfrm>
        </p:grpSpPr>
        <p:sp>
          <p:nvSpPr>
            <p:cNvPr id="6464" name="Google Shape;6464;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72"/>
          <p:cNvGrpSpPr/>
          <p:nvPr/>
        </p:nvGrpSpPr>
        <p:grpSpPr>
          <a:xfrm>
            <a:off x="3752328" y="2287102"/>
            <a:ext cx="339253" cy="339253"/>
            <a:chOff x="5049725" y="249400"/>
            <a:chExt cx="481825" cy="481825"/>
          </a:xfrm>
        </p:grpSpPr>
        <p:sp>
          <p:nvSpPr>
            <p:cNvPr id="6467" name="Google Shape;6467;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2"/>
          <p:cNvGrpSpPr/>
          <p:nvPr/>
        </p:nvGrpSpPr>
        <p:grpSpPr>
          <a:xfrm>
            <a:off x="4166269" y="2287102"/>
            <a:ext cx="339253" cy="339253"/>
            <a:chOff x="5660400" y="238125"/>
            <a:chExt cx="481825" cy="481825"/>
          </a:xfrm>
        </p:grpSpPr>
        <p:sp>
          <p:nvSpPr>
            <p:cNvPr id="6470" name="Google Shape;6470;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2" name="Google Shape;6472;p72"/>
          <p:cNvGrpSpPr/>
          <p:nvPr/>
        </p:nvGrpSpPr>
        <p:grpSpPr>
          <a:xfrm>
            <a:off x="4582955" y="2287102"/>
            <a:ext cx="339253" cy="339253"/>
            <a:chOff x="6235400" y="249400"/>
            <a:chExt cx="481825" cy="481825"/>
          </a:xfrm>
        </p:grpSpPr>
        <p:sp>
          <p:nvSpPr>
            <p:cNvPr id="6473" name="Google Shape;6473;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72"/>
          <p:cNvGrpSpPr/>
          <p:nvPr/>
        </p:nvGrpSpPr>
        <p:grpSpPr>
          <a:xfrm>
            <a:off x="821301" y="2731810"/>
            <a:ext cx="340204" cy="298116"/>
            <a:chOff x="899850" y="871450"/>
            <a:chExt cx="483175" cy="423400"/>
          </a:xfrm>
        </p:grpSpPr>
        <p:sp>
          <p:nvSpPr>
            <p:cNvPr id="6479" name="Google Shape;6479;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3" name="Google Shape;6483;p7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4" name="Google Shape;6484;p72"/>
          <p:cNvGrpSpPr/>
          <p:nvPr/>
        </p:nvGrpSpPr>
        <p:grpSpPr>
          <a:xfrm>
            <a:off x="1653301" y="2711232"/>
            <a:ext cx="340573" cy="339271"/>
            <a:chOff x="2085450" y="842250"/>
            <a:chExt cx="483700" cy="481850"/>
          </a:xfrm>
        </p:grpSpPr>
        <p:sp>
          <p:nvSpPr>
            <p:cNvPr id="6485" name="Google Shape;6485;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8" name="Google Shape;6488;p72"/>
          <p:cNvGrpSpPr/>
          <p:nvPr/>
        </p:nvGrpSpPr>
        <p:grpSpPr>
          <a:xfrm>
            <a:off x="2081868" y="2711241"/>
            <a:ext cx="339306" cy="339253"/>
            <a:chOff x="2685825" y="840375"/>
            <a:chExt cx="481900" cy="481825"/>
          </a:xfrm>
        </p:grpSpPr>
        <p:sp>
          <p:nvSpPr>
            <p:cNvPr id="6489" name="Google Shape;6489;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72"/>
          <p:cNvGrpSpPr/>
          <p:nvPr/>
        </p:nvGrpSpPr>
        <p:grpSpPr>
          <a:xfrm>
            <a:off x="2493529" y="2710924"/>
            <a:ext cx="350431" cy="339887"/>
            <a:chOff x="3270675" y="841800"/>
            <a:chExt cx="497700" cy="482725"/>
          </a:xfrm>
        </p:grpSpPr>
        <p:sp>
          <p:nvSpPr>
            <p:cNvPr id="6492" name="Google Shape;6492;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5" name="Google Shape;6495;p7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6" name="Google Shape;6496;p72"/>
          <p:cNvGrpSpPr/>
          <p:nvPr/>
        </p:nvGrpSpPr>
        <p:grpSpPr>
          <a:xfrm>
            <a:off x="3329675" y="2731783"/>
            <a:ext cx="339253" cy="298169"/>
            <a:chOff x="4467200" y="877100"/>
            <a:chExt cx="481825" cy="423475"/>
          </a:xfrm>
        </p:grpSpPr>
        <p:sp>
          <p:nvSpPr>
            <p:cNvPr id="6497" name="Google Shape;6497;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1" name="Google Shape;6501;p72"/>
          <p:cNvGrpSpPr/>
          <p:nvPr/>
        </p:nvGrpSpPr>
        <p:grpSpPr>
          <a:xfrm>
            <a:off x="3744565" y="2711232"/>
            <a:ext cx="354778" cy="339271"/>
            <a:chOff x="5045500" y="842250"/>
            <a:chExt cx="503875" cy="481850"/>
          </a:xfrm>
        </p:grpSpPr>
        <p:sp>
          <p:nvSpPr>
            <p:cNvPr id="6502" name="Google Shape;6502;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72"/>
          <p:cNvGrpSpPr/>
          <p:nvPr/>
        </p:nvGrpSpPr>
        <p:grpSpPr>
          <a:xfrm>
            <a:off x="4167413" y="2737451"/>
            <a:ext cx="336965" cy="286833"/>
            <a:chOff x="5645200" y="879425"/>
            <a:chExt cx="478575" cy="407375"/>
          </a:xfrm>
        </p:grpSpPr>
        <p:sp>
          <p:nvSpPr>
            <p:cNvPr id="6505" name="Google Shape;6505;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72"/>
          <p:cNvGrpSpPr/>
          <p:nvPr/>
        </p:nvGrpSpPr>
        <p:grpSpPr>
          <a:xfrm>
            <a:off x="4603488" y="2711241"/>
            <a:ext cx="298186" cy="339253"/>
            <a:chOff x="6264525" y="842250"/>
            <a:chExt cx="423500" cy="481825"/>
          </a:xfrm>
        </p:grpSpPr>
        <p:sp>
          <p:nvSpPr>
            <p:cNvPr id="6512" name="Google Shape;6512;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72"/>
          <p:cNvGrpSpPr/>
          <p:nvPr/>
        </p:nvGrpSpPr>
        <p:grpSpPr>
          <a:xfrm>
            <a:off x="821776" y="3125895"/>
            <a:ext cx="339253" cy="339253"/>
            <a:chOff x="900750" y="1436075"/>
            <a:chExt cx="481825" cy="481825"/>
          </a:xfrm>
        </p:grpSpPr>
        <p:sp>
          <p:nvSpPr>
            <p:cNvPr id="6520" name="Google Shape;6520;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72"/>
          <p:cNvGrpSpPr/>
          <p:nvPr/>
        </p:nvGrpSpPr>
        <p:grpSpPr>
          <a:xfrm>
            <a:off x="1239624" y="3186183"/>
            <a:ext cx="339253" cy="218676"/>
            <a:chOff x="1492675" y="1520750"/>
            <a:chExt cx="481825" cy="310575"/>
          </a:xfrm>
        </p:grpSpPr>
        <p:sp>
          <p:nvSpPr>
            <p:cNvPr id="6525" name="Google Shape;6525;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72"/>
          <p:cNvGrpSpPr/>
          <p:nvPr/>
        </p:nvGrpSpPr>
        <p:grpSpPr>
          <a:xfrm>
            <a:off x="1647421" y="3125877"/>
            <a:ext cx="352332" cy="339288"/>
            <a:chOff x="2071000" y="1435025"/>
            <a:chExt cx="500400" cy="481875"/>
          </a:xfrm>
        </p:grpSpPr>
        <p:sp>
          <p:nvSpPr>
            <p:cNvPr id="6528" name="Google Shape;6528;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72"/>
          <p:cNvGrpSpPr/>
          <p:nvPr/>
        </p:nvGrpSpPr>
        <p:grpSpPr>
          <a:xfrm>
            <a:off x="2075584" y="3146709"/>
            <a:ext cx="351874" cy="297623"/>
            <a:chOff x="2678350" y="1464650"/>
            <a:chExt cx="499750" cy="422700"/>
          </a:xfrm>
        </p:grpSpPr>
        <p:sp>
          <p:nvSpPr>
            <p:cNvPr id="6532" name="Google Shape;6532;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72"/>
          <p:cNvGrpSpPr/>
          <p:nvPr/>
        </p:nvGrpSpPr>
        <p:grpSpPr>
          <a:xfrm>
            <a:off x="2499118" y="3125895"/>
            <a:ext cx="339253" cy="339253"/>
            <a:chOff x="3271200" y="1435075"/>
            <a:chExt cx="481825" cy="481825"/>
          </a:xfrm>
        </p:grpSpPr>
        <p:sp>
          <p:nvSpPr>
            <p:cNvPr id="6536" name="Google Shape;6536;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72"/>
          <p:cNvGrpSpPr/>
          <p:nvPr/>
        </p:nvGrpSpPr>
        <p:grpSpPr>
          <a:xfrm>
            <a:off x="2909591" y="3125877"/>
            <a:ext cx="343442" cy="339288"/>
            <a:chOff x="3858100" y="1435075"/>
            <a:chExt cx="487775" cy="481875"/>
          </a:xfrm>
        </p:grpSpPr>
        <p:sp>
          <p:nvSpPr>
            <p:cNvPr id="6539" name="Google Shape;6539;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72"/>
          <p:cNvGrpSpPr/>
          <p:nvPr/>
        </p:nvGrpSpPr>
        <p:grpSpPr>
          <a:xfrm>
            <a:off x="3329674" y="3125895"/>
            <a:ext cx="339253" cy="339253"/>
            <a:chOff x="4456875" y="1435075"/>
            <a:chExt cx="481825" cy="481825"/>
          </a:xfrm>
        </p:grpSpPr>
        <p:sp>
          <p:nvSpPr>
            <p:cNvPr id="6545" name="Google Shape;6545;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72"/>
          <p:cNvGrpSpPr/>
          <p:nvPr/>
        </p:nvGrpSpPr>
        <p:grpSpPr>
          <a:xfrm>
            <a:off x="3750665" y="3125886"/>
            <a:ext cx="342580" cy="339271"/>
            <a:chOff x="5049725" y="1435050"/>
            <a:chExt cx="486550" cy="481850"/>
          </a:xfrm>
        </p:grpSpPr>
        <p:sp>
          <p:nvSpPr>
            <p:cNvPr id="6565" name="Google Shape;6565;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2"/>
          <p:cNvGrpSpPr/>
          <p:nvPr/>
        </p:nvGrpSpPr>
        <p:grpSpPr>
          <a:xfrm>
            <a:off x="4166216" y="3125895"/>
            <a:ext cx="339359" cy="339253"/>
            <a:chOff x="5642475" y="1435075"/>
            <a:chExt cx="481975" cy="481825"/>
          </a:xfrm>
        </p:grpSpPr>
        <p:sp>
          <p:nvSpPr>
            <p:cNvPr id="6570" name="Google Shape;6570;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3" name="Google Shape;6573;p72"/>
          <p:cNvGrpSpPr/>
          <p:nvPr/>
        </p:nvGrpSpPr>
        <p:grpSpPr>
          <a:xfrm>
            <a:off x="4580702" y="3125886"/>
            <a:ext cx="343759" cy="339271"/>
            <a:chOff x="6232000" y="1435050"/>
            <a:chExt cx="488225" cy="481850"/>
          </a:xfrm>
        </p:grpSpPr>
        <p:sp>
          <p:nvSpPr>
            <p:cNvPr id="6574" name="Google Shape;6574;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9" name="Google Shape;6579;p72"/>
          <p:cNvGrpSpPr/>
          <p:nvPr/>
        </p:nvGrpSpPr>
        <p:grpSpPr>
          <a:xfrm>
            <a:off x="841438" y="3539545"/>
            <a:ext cx="299929" cy="337792"/>
            <a:chOff x="924450" y="2028975"/>
            <a:chExt cx="425975" cy="479750"/>
          </a:xfrm>
        </p:grpSpPr>
        <p:sp>
          <p:nvSpPr>
            <p:cNvPr id="6580" name="Google Shape;6580;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3" name="Google Shape;6583;p72"/>
          <p:cNvGrpSpPr/>
          <p:nvPr/>
        </p:nvGrpSpPr>
        <p:grpSpPr>
          <a:xfrm>
            <a:off x="1653934" y="3559347"/>
            <a:ext cx="339306" cy="298186"/>
            <a:chOff x="2085450" y="2057100"/>
            <a:chExt cx="481900" cy="423500"/>
          </a:xfrm>
        </p:grpSpPr>
        <p:sp>
          <p:nvSpPr>
            <p:cNvPr id="6584" name="Google Shape;6584;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7" name="Google Shape;6587;p72"/>
          <p:cNvGrpSpPr/>
          <p:nvPr/>
        </p:nvGrpSpPr>
        <p:grpSpPr>
          <a:xfrm>
            <a:off x="2081868" y="3582592"/>
            <a:ext cx="339306" cy="251698"/>
            <a:chOff x="2678275" y="2090100"/>
            <a:chExt cx="481900" cy="357475"/>
          </a:xfrm>
        </p:grpSpPr>
        <p:sp>
          <p:nvSpPr>
            <p:cNvPr id="6588" name="Google Shape;6588;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72"/>
          <p:cNvGrpSpPr/>
          <p:nvPr/>
        </p:nvGrpSpPr>
        <p:grpSpPr>
          <a:xfrm>
            <a:off x="2559072" y="3594790"/>
            <a:ext cx="219345" cy="227301"/>
            <a:chOff x="3357325" y="2093500"/>
            <a:chExt cx="311525" cy="322825"/>
          </a:xfrm>
        </p:grpSpPr>
        <p:sp>
          <p:nvSpPr>
            <p:cNvPr id="6594" name="Google Shape;6594;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97" name="Google Shape;6597;p7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98" name="Google Shape;6598;p72"/>
          <p:cNvGrpSpPr/>
          <p:nvPr/>
        </p:nvGrpSpPr>
        <p:grpSpPr>
          <a:xfrm>
            <a:off x="3353262" y="3538814"/>
            <a:ext cx="292078" cy="339253"/>
            <a:chOff x="4492800" y="2027925"/>
            <a:chExt cx="414825" cy="481825"/>
          </a:xfrm>
        </p:grpSpPr>
        <p:sp>
          <p:nvSpPr>
            <p:cNvPr id="6599" name="Google Shape;6599;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72"/>
          <p:cNvGrpSpPr/>
          <p:nvPr/>
        </p:nvGrpSpPr>
        <p:grpSpPr>
          <a:xfrm>
            <a:off x="3752354" y="3538805"/>
            <a:ext cx="339200" cy="339271"/>
            <a:chOff x="5049725" y="2027900"/>
            <a:chExt cx="481750" cy="481850"/>
          </a:xfrm>
        </p:grpSpPr>
        <p:sp>
          <p:nvSpPr>
            <p:cNvPr id="6602" name="Google Shape;6602;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0" name="Google Shape;6610;p72"/>
          <p:cNvGrpSpPr/>
          <p:nvPr/>
        </p:nvGrpSpPr>
        <p:grpSpPr>
          <a:xfrm>
            <a:off x="4225950" y="3538893"/>
            <a:ext cx="219890" cy="339095"/>
            <a:chOff x="5726350" y="2028150"/>
            <a:chExt cx="312300" cy="481600"/>
          </a:xfrm>
        </p:grpSpPr>
        <p:sp>
          <p:nvSpPr>
            <p:cNvPr id="6611" name="Google Shape;6611;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72"/>
          <p:cNvGrpSpPr/>
          <p:nvPr/>
        </p:nvGrpSpPr>
        <p:grpSpPr>
          <a:xfrm>
            <a:off x="4586141" y="3542000"/>
            <a:ext cx="332881" cy="332881"/>
            <a:chOff x="6239925" y="2032450"/>
            <a:chExt cx="472775" cy="472775"/>
          </a:xfrm>
        </p:grpSpPr>
        <p:sp>
          <p:nvSpPr>
            <p:cNvPr id="6615" name="Google Shape;6615;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7" name="Google Shape;6617;p72"/>
          <p:cNvGrpSpPr/>
          <p:nvPr/>
        </p:nvGrpSpPr>
        <p:grpSpPr>
          <a:xfrm>
            <a:off x="5035233" y="2364092"/>
            <a:ext cx="334641" cy="185425"/>
            <a:chOff x="903075" y="2730000"/>
            <a:chExt cx="475275" cy="263350"/>
          </a:xfrm>
        </p:grpSpPr>
        <p:sp>
          <p:nvSpPr>
            <p:cNvPr id="6618" name="Google Shape;6618;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72"/>
          <p:cNvGrpSpPr/>
          <p:nvPr/>
        </p:nvGrpSpPr>
        <p:grpSpPr>
          <a:xfrm>
            <a:off x="1239624" y="3538814"/>
            <a:ext cx="339253" cy="339253"/>
            <a:chOff x="1492675" y="2027925"/>
            <a:chExt cx="481825" cy="481825"/>
          </a:xfrm>
        </p:grpSpPr>
        <p:sp>
          <p:nvSpPr>
            <p:cNvPr id="6622" name="Google Shape;6622;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2"/>
          <p:cNvGrpSpPr/>
          <p:nvPr/>
        </p:nvGrpSpPr>
        <p:grpSpPr>
          <a:xfrm>
            <a:off x="5466000" y="2287178"/>
            <a:ext cx="339253" cy="339253"/>
            <a:chOff x="1492675" y="2620775"/>
            <a:chExt cx="481825" cy="481825"/>
          </a:xfrm>
        </p:grpSpPr>
        <p:sp>
          <p:nvSpPr>
            <p:cNvPr id="6628" name="Google Shape;6628;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7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1" name="Google Shape;6631;p72"/>
          <p:cNvGrpSpPr/>
          <p:nvPr/>
        </p:nvGrpSpPr>
        <p:grpSpPr>
          <a:xfrm>
            <a:off x="6289754" y="2303161"/>
            <a:ext cx="333585" cy="307287"/>
            <a:chOff x="2682350" y="2643425"/>
            <a:chExt cx="473775" cy="436425"/>
          </a:xfrm>
        </p:grpSpPr>
        <p:sp>
          <p:nvSpPr>
            <p:cNvPr id="6632" name="Google Shape;6632;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9" name="Google Shape;6639;p72"/>
          <p:cNvGrpSpPr/>
          <p:nvPr/>
        </p:nvGrpSpPr>
        <p:grpSpPr>
          <a:xfrm>
            <a:off x="6755243" y="2287178"/>
            <a:ext cx="238531" cy="339253"/>
            <a:chOff x="3342725" y="2620775"/>
            <a:chExt cx="338775" cy="481825"/>
          </a:xfrm>
        </p:grpSpPr>
        <p:sp>
          <p:nvSpPr>
            <p:cNvPr id="6640" name="Google Shape;6640;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72"/>
          <p:cNvGrpSpPr/>
          <p:nvPr/>
        </p:nvGrpSpPr>
        <p:grpSpPr>
          <a:xfrm>
            <a:off x="7148994" y="2287178"/>
            <a:ext cx="278296" cy="339253"/>
            <a:chOff x="3907325" y="2620775"/>
            <a:chExt cx="395250" cy="481825"/>
          </a:xfrm>
        </p:grpSpPr>
        <p:sp>
          <p:nvSpPr>
            <p:cNvPr id="6644" name="Google Shape;6644;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8" name="Google Shape;6648;p72"/>
          <p:cNvGrpSpPr/>
          <p:nvPr/>
        </p:nvGrpSpPr>
        <p:grpSpPr>
          <a:xfrm>
            <a:off x="7542181" y="2297783"/>
            <a:ext cx="339253" cy="318042"/>
            <a:chOff x="4456875" y="2635825"/>
            <a:chExt cx="481825" cy="451700"/>
          </a:xfrm>
        </p:grpSpPr>
        <p:sp>
          <p:nvSpPr>
            <p:cNvPr id="6649" name="Google Shape;6649;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5" name="Google Shape;6655;p72"/>
          <p:cNvGrpSpPr/>
          <p:nvPr/>
        </p:nvGrpSpPr>
        <p:grpSpPr>
          <a:xfrm>
            <a:off x="7967105" y="2297783"/>
            <a:ext cx="339253" cy="318042"/>
            <a:chOff x="5049725" y="2635825"/>
            <a:chExt cx="481825" cy="451700"/>
          </a:xfrm>
        </p:grpSpPr>
        <p:sp>
          <p:nvSpPr>
            <p:cNvPr id="6656" name="Google Shape;6656;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72"/>
          <p:cNvGrpSpPr/>
          <p:nvPr/>
        </p:nvGrpSpPr>
        <p:grpSpPr>
          <a:xfrm>
            <a:off x="2401355" y="3952243"/>
            <a:ext cx="338566" cy="338373"/>
            <a:chOff x="5643000" y="2621375"/>
            <a:chExt cx="480850" cy="480575"/>
          </a:xfrm>
        </p:grpSpPr>
        <p:sp>
          <p:nvSpPr>
            <p:cNvPr id="6660" name="Google Shape;6660;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7" name="Google Shape;6667;p72"/>
          <p:cNvGrpSpPr/>
          <p:nvPr/>
        </p:nvGrpSpPr>
        <p:grpSpPr>
          <a:xfrm>
            <a:off x="4171048" y="3951803"/>
            <a:ext cx="339359" cy="339253"/>
            <a:chOff x="6235250" y="2620775"/>
            <a:chExt cx="481975" cy="481825"/>
          </a:xfrm>
        </p:grpSpPr>
        <p:sp>
          <p:nvSpPr>
            <p:cNvPr id="6668" name="Google Shape;6668;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73" name="Google Shape;6673;p7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4" name="Google Shape;6674;p72"/>
          <p:cNvGrpSpPr/>
          <p:nvPr/>
        </p:nvGrpSpPr>
        <p:grpSpPr>
          <a:xfrm>
            <a:off x="5465078" y="2711317"/>
            <a:ext cx="341101" cy="339253"/>
            <a:chOff x="1535000" y="3223325"/>
            <a:chExt cx="484450" cy="481825"/>
          </a:xfrm>
        </p:grpSpPr>
        <p:sp>
          <p:nvSpPr>
            <p:cNvPr id="6675" name="Google Shape;6675;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8" name="Google Shape;6678;p72"/>
          <p:cNvGrpSpPr/>
          <p:nvPr/>
        </p:nvGrpSpPr>
        <p:grpSpPr>
          <a:xfrm>
            <a:off x="5872645" y="2746618"/>
            <a:ext cx="339253" cy="268649"/>
            <a:chOff x="2085525" y="3263750"/>
            <a:chExt cx="481825" cy="381550"/>
          </a:xfrm>
        </p:grpSpPr>
        <p:sp>
          <p:nvSpPr>
            <p:cNvPr id="6679" name="Google Shape;6679;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1" name="Google Shape;6681;p7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2" name="Google Shape;6682;p72"/>
          <p:cNvGrpSpPr/>
          <p:nvPr/>
        </p:nvGrpSpPr>
        <p:grpSpPr>
          <a:xfrm>
            <a:off x="6704407" y="2711308"/>
            <a:ext cx="340204" cy="339271"/>
            <a:chOff x="3270450" y="3213625"/>
            <a:chExt cx="483175" cy="481850"/>
          </a:xfrm>
        </p:grpSpPr>
        <p:sp>
          <p:nvSpPr>
            <p:cNvPr id="6683" name="Google Shape;6683;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72"/>
          <p:cNvGrpSpPr/>
          <p:nvPr/>
        </p:nvGrpSpPr>
        <p:grpSpPr>
          <a:xfrm>
            <a:off x="7203676" y="2711317"/>
            <a:ext cx="168931" cy="339253"/>
            <a:chOff x="3984950" y="3213600"/>
            <a:chExt cx="239925" cy="481825"/>
          </a:xfrm>
        </p:grpSpPr>
        <p:sp>
          <p:nvSpPr>
            <p:cNvPr id="6686" name="Google Shape;6686;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8" name="Google Shape;6688;p7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7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0" name="Google Shape;6690;p72"/>
          <p:cNvGrpSpPr/>
          <p:nvPr/>
        </p:nvGrpSpPr>
        <p:grpSpPr>
          <a:xfrm>
            <a:off x="1938873" y="3981487"/>
            <a:ext cx="355218" cy="279880"/>
            <a:chOff x="5629975" y="3255775"/>
            <a:chExt cx="504500" cy="397500"/>
          </a:xfrm>
        </p:grpSpPr>
        <p:sp>
          <p:nvSpPr>
            <p:cNvPr id="6691" name="Google Shape;6691;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72"/>
          <p:cNvGrpSpPr/>
          <p:nvPr/>
        </p:nvGrpSpPr>
        <p:grpSpPr>
          <a:xfrm>
            <a:off x="3723529" y="3981593"/>
            <a:ext cx="340256" cy="279669"/>
            <a:chOff x="6234950" y="3255925"/>
            <a:chExt cx="483250" cy="397200"/>
          </a:xfrm>
        </p:grpSpPr>
        <p:sp>
          <p:nvSpPr>
            <p:cNvPr id="6697" name="Google Shape;6697;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72"/>
          <p:cNvGrpSpPr/>
          <p:nvPr/>
        </p:nvGrpSpPr>
        <p:grpSpPr>
          <a:xfrm>
            <a:off x="5043532" y="3125970"/>
            <a:ext cx="318042" cy="339253"/>
            <a:chOff x="914900" y="3806450"/>
            <a:chExt cx="451700" cy="481825"/>
          </a:xfrm>
        </p:grpSpPr>
        <p:sp>
          <p:nvSpPr>
            <p:cNvPr id="6704" name="Google Shape;6704;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9" name="Google Shape;6709;p72"/>
          <p:cNvGrpSpPr/>
          <p:nvPr/>
        </p:nvGrpSpPr>
        <p:grpSpPr>
          <a:xfrm>
            <a:off x="5462454" y="3125785"/>
            <a:ext cx="346347" cy="339623"/>
            <a:chOff x="1490050" y="3805975"/>
            <a:chExt cx="491900" cy="482350"/>
          </a:xfrm>
        </p:grpSpPr>
        <p:sp>
          <p:nvSpPr>
            <p:cNvPr id="6710" name="Google Shape;6710;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4" name="Google Shape;6714;p72"/>
          <p:cNvGrpSpPr/>
          <p:nvPr/>
        </p:nvGrpSpPr>
        <p:grpSpPr>
          <a:xfrm>
            <a:off x="5886322" y="3125970"/>
            <a:ext cx="311899" cy="339253"/>
            <a:chOff x="2104275" y="3806450"/>
            <a:chExt cx="442975" cy="481825"/>
          </a:xfrm>
        </p:grpSpPr>
        <p:sp>
          <p:nvSpPr>
            <p:cNvPr id="6715" name="Google Shape;6715;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7" name="Google Shape;6717;p72"/>
          <p:cNvGrpSpPr/>
          <p:nvPr/>
        </p:nvGrpSpPr>
        <p:grpSpPr>
          <a:xfrm>
            <a:off x="6309839" y="3125970"/>
            <a:ext cx="293416" cy="339253"/>
            <a:chOff x="2710875" y="3806450"/>
            <a:chExt cx="416725" cy="481825"/>
          </a:xfrm>
        </p:grpSpPr>
        <p:sp>
          <p:nvSpPr>
            <p:cNvPr id="6718" name="Google Shape;6718;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0" name="Google Shape;6720;p72"/>
          <p:cNvGrpSpPr/>
          <p:nvPr/>
        </p:nvGrpSpPr>
        <p:grpSpPr>
          <a:xfrm>
            <a:off x="6704883" y="3166412"/>
            <a:ext cx="339253" cy="258369"/>
            <a:chOff x="3271200" y="3863875"/>
            <a:chExt cx="481825" cy="366950"/>
          </a:xfrm>
        </p:grpSpPr>
        <p:sp>
          <p:nvSpPr>
            <p:cNvPr id="6721" name="Google Shape;6721;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72"/>
          <p:cNvGrpSpPr/>
          <p:nvPr/>
        </p:nvGrpSpPr>
        <p:grpSpPr>
          <a:xfrm>
            <a:off x="7140377" y="3126199"/>
            <a:ext cx="295528" cy="338795"/>
            <a:chOff x="3895050" y="3806775"/>
            <a:chExt cx="419725" cy="481175"/>
          </a:xfrm>
        </p:grpSpPr>
        <p:sp>
          <p:nvSpPr>
            <p:cNvPr id="6724" name="Google Shape;6724;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6" name="Google Shape;6726;p72"/>
          <p:cNvGrpSpPr/>
          <p:nvPr/>
        </p:nvGrpSpPr>
        <p:grpSpPr>
          <a:xfrm>
            <a:off x="7543659" y="3125979"/>
            <a:ext cx="336296" cy="339235"/>
            <a:chOff x="4464775" y="3806475"/>
            <a:chExt cx="477625" cy="481800"/>
          </a:xfrm>
        </p:grpSpPr>
        <p:sp>
          <p:nvSpPr>
            <p:cNvPr id="6727" name="Google Shape;6727;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3" name="Google Shape;6733;p72"/>
          <p:cNvGrpSpPr/>
          <p:nvPr/>
        </p:nvGrpSpPr>
        <p:grpSpPr>
          <a:xfrm>
            <a:off x="7967105" y="3125970"/>
            <a:ext cx="339253" cy="339253"/>
            <a:chOff x="5049725" y="3806450"/>
            <a:chExt cx="481825" cy="481825"/>
          </a:xfrm>
        </p:grpSpPr>
        <p:sp>
          <p:nvSpPr>
            <p:cNvPr id="6734" name="Google Shape;6734;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72"/>
          <p:cNvGrpSpPr/>
          <p:nvPr/>
        </p:nvGrpSpPr>
        <p:grpSpPr>
          <a:xfrm>
            <a:off x="1492357" y="3951798"/>
            <a:ext cx="339253" cy="339253"/>
            <a:chOff x="5651375" y="3806450"/>
            <a:chExt cx="481825" cy="481825"/>
          </a:xfrm>
        </p:grpSpPr>
        <p:sp>
          <p:nvSpPr>
            <p:cNvPr id="6738" name="Google Shape;6738;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2" name="Google Shape;6742;p72"/>
          <p:cNvGrpSpPr/>
          <p:nvPr/>
        </p:nvGrpSpPr>
        <p:grpSpPr>
          <a:xfrm>
            <a:off x="3317763" y="3953787"/>
            <a:ext cx="298503" cy="335275"/>
            <a:chOff x="6264300" y="3809300"/>
            <a:chExt cx="423950" cy="476175"/>
          </a:xfrm>
        </p:grpSpPr>
        <p:sp>
          <p:nvSpPr>
            <p:cNvPr id="6743" name="Google Shape;6743;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72"/>
          <p:cNvGrpSpPr/>
          <p:nvPr/>
        </p:nvGrpSpPr>
        <p:grpSpPr>
          <a:xfrm>
            <a:off x="5032267" y="3538881"/>
            <a:ext cx="340573" cy="339271"/>
            <a:chOff x="898875" y="4399275"/>
            <a:chExt cx="483700" cy="481850"/>
          </a:xfrm>
        </p:grpSpPr>
        <p:sp>
          <p:nvSpPr>
            <p:cNvPr id="6747" name="Google Shape;6747;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7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72"/>
          <p:cNvGrpSpPr/>
          <p:nvPr/>
        </p:nvGrpSpPr>
        <p:grpSpPr>
          <a:xfrm>
            <a:off x="5466000" y="3554133"/>
            <a:ext cx="339253" cy="308765"/>
            <a:chOff x="1492675" y="4420975"/>
            <a:chExt cx="481825" cy="438525"/>
          </a:xfrm>
        </p:grpSpPr>
        <p:sp>
          <p:nvSpPr>
            <p:cNvPr id="6756" name="Google Shape;6756;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1" name="Google Shape;6761;p72"/>
          <p:cNvGrpSpPr/>
          <p:nvPr/>
        </p:nvGrpSpPr>
        <p:grpSpPr>
          <a:xfrm>
            <a:off x="5870982" y="3539558"/>
            <a:ext cx="342580" cy="337915"/>
            <a:chOff x="2084100" y="4400250"/>
            <a:chExt cx="486550" cy="479925"/>
          </a:xfrm>
        </p:grpSpPr>
        <p:sp>
          <p:nvSpPr>
            <p:cNvPr id="6762" name="Google Shape;6762;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72"/>
          <p:cNvGrpSpPr/>
          <p:nvPr/>
        </p:nvGrpSpPr>
        <p:grpSpPr>
          <a:xfrm>
            <a:off x="6307462" y="3538907"/>
            <a:ext cx="298169" cy="339218"/>
            <a:chOff x="2707950" y="4399325"/>
            <a:chExt cx="423475" cy="481775"/>
          </a:xfrm>
        </p:grpSpPr>
        <p:sp>
          <p:nvSpPr>
            <p:cNvPr id="6769" name="Google Shape;6769;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72"/>
          <p:cNvGrpSpPr/>
          <p:nvPr/>
        </p:nvGrpSpPr>
        <p:grpSpPr>
          <a:xfrm>
            <a:off x="6736981" y="3538881"/>
            <a:ext cx="275057" cy="339271"/>
            <a:chOff x="3330525" y="4399275"/>
            <a:chExt cx="390650" cy="481850"/>
          </a:xfrm>
        </p:grpSpPr>
        <p:sp>
          <p:nvSpPr>
            <p:cNvPr id="6782" name="Google Shape;6782;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72"/>
          <p:cNvGrpSpPr/>
          <p:nvPr/>
        </p:nvGrpSpPr>
        <p:grpSpPr>
          <a:xfrm>
            <a:off x="7161510" y="3538890"/>
            <a:ext cx="253265" cy="339253"/>
            <a:chOff x="3938800" y="4399275"/>
            <a:chExt cx="359700" cy="481825"/>
          </a:xfrm>
        </p:grpSpPr>
        <p:sp>
          <p:nvSpPr>
            <p:cNvPr id="6790" name="Google Shape;6790;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72"/>
          <p:cNvGrpSpPr/>
          <p:nvPr/>
        </p:nvGrpSpPr>
        <p:grpSpPr>
          <a:xfrm>
            <a:off x="7632288" y="3538890"/>
            <a:ext cx="159039" cy="339253"/>
            <a:chOff x="4584850" y="4399275"/>
            <a:chExt cx="225875" cy="481825"/>
          </a:xfrm>
        </p:grpSpPr>
        <p:sp>
          <p:nvSpPr>
            <p:cNvPr id="6796" name="Google Shape;6796;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8" name="Google Shape;6798;p7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9" name="Google Shape;6799;p72"/>
          <p:cNvGrpSpPr/>
          <p:nvPr/>
        </p:nvGrpSpPr>
        <p:grpSpPr>
          <a:xfrm>
            <a:off x="1045841" y="3951795"/>
            <a:ext cx="339253" cy="339253"/>
            <a:chOff x="5642550" y="4399275"/>
            <a:chExt cx="481825" cy="481825"/>
          </a:xfrm>
        </p:grpSpPr>
        <p:sp>
          <p:nvSpPr>
            <p:cNvPr id="6800" name="Google Shape;6800;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72"/>
          <p:cNvGrpSpPr/>
          <p:nvPr/>
        </p:nvGrpSpPr>
        <p:grpSpPr>
          <a:xfrm>
            <a:off x="2847184" y="3963703"/>
            <a:ext cx="363316" cy="315437"/>
            <a:chOff x="6218300" y="4416175"/>
            <a:chExt cx="516000" cy="448000"/>
          </a:xfrm>
        </p:grpSpPr>
        <p:sp>
          <p:nvSpPr>
            <p:cNvPr id="6803" name="Google Shape;6803;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6" name="Google Shape;6806;p72"/>
          <p:cNvGrpSpPr/>
          <p:nvPr/>
        </p:nvGrpSpPr>
        <p:grpSpPr>
          <a:xfrm>
            <a:off x="5957218" y="3951792"/>
            <a:ext cx="339253" cy="339253"/>
            <a:chOff x="899850" y="4992125"/>
            <a:chExt cx="481825" cy="481825"/>
          </a:xfrm>
        </p:grpSpPr>
        <p:sp>
          <p:nvSpPr>
            <p:cNvPr id="6807" name="Google Shape;6807;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0" name="Google Shape;6810;p72"/>
          <p:cNvGrpSpPr/>
          <p:nvPr/>
        </p:nvGrpSpPr>
        <p:grpSpPr>
          <a:xfrm>
            <a:off x="5510702" y="3951792"/>
            <a:ext cx="339253" cy="339253"/>
            <a:chOff x="1492675" y="4992125"/>
            <a:chExt cx="481825" cy="481825"/>
          </a:xfrm>
        </p:grpSpPr>
        <p:sp>
          <p:nvSpPr>
            <p:cNvPr id="6811" name="Google Shape;6811;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3" name="Google Shape;6813;p72"/>
          <p:cNvGrpSpPr/>
          <p:nvPr/>
        </p:nvGrpSpPr>
        <p:grpSpPr>
          <a:xfrm>
            <a:off x="5064186" y="3951792"/>
            <a:ext cx="339253" cy="339253"/>
            <a:chOff x="2085525" y="4992125"/>
            <a:chExt cx="481825" cy="481825"/>
          </a:xfrm>
        </p:grpSpPr>
        <p:sp>
          <p:nvSpPr>
            <p:cNvPr id="6814" name="Google Shape;6814;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6" name="Google Shape;6816;p72"/>
          <p:cNvGrpSpPr/>
          <p:nvPr/>
        </p:nvGrpSpPr>
        <p:grpSpPr>
          <a:xfrm>
            <a:off x="6850408" y="3951792"/>
            <a:ext cx="339253" cy="339253"/>
            <a:chOff x="2678350" y="4992125"/>
            <a:chExt cx="481825" cy="481825"/>
          </a:xfrm>
        </p:grpSpPr>
        <p:sp>
          <p:nvSpPr>
            <p:cNvPr id="6817" name="Google Shape;6817;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72"/>
          <p:cNvGrpSpPr/>
          <p:nvPr/>
        </p:nvGrpSpPr>
        <p:grpSpPr>
          <a:xfrm>
            <a:off x="4617670" y="3951792"/>
            <a:ext cx="339253" cy="339253"/>
            <a:chOff x="3271200" y="4992125"/>
            <a:chExt cx="481825" cy="481825"/>
          </a:xfrm>
        </p:grpSpPr>
        <p:sp>
          <p:nvSpPr>
            <p:cNvPr id="6821" name="Google Shape;6821;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4" name="Google Shape;6824;p72"/>
          <p:cNvGrpSpPr/>
          <p:nvPr/>
        </p:nvGrpSpPr>
        <p:grpSpPr>
          <a:xfrm>
            <a:off x="7296924" y="3952822"/>
            <a:ext cx="339411" cy="337193"/>
            <a:chOff x="3863900" y="4993625"/>
            <a:chExt cx="482050" cy="478900"/>
          </a:xfrm>
        </p:grpSpPr>
        <p:sp>
          <p:nvSpPr>
            <p:cNvPr id="6825" name="Google Shape;6825;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72"/>
          <p:cNvGrpSpPr/>
          <p:nvPr/>
        </p:nvGrpSpPr>
        <p:grpSpPr>
          <a:xfrm>
            <a:off x="7743599" y="3952822"/>
            <a:ext cx="339411" cy="337193"/>
            <a:chOff x="4456725" y="4993625"/>
            <a:chExt cx="482050" cy="478900"/>
          </a:xfrm>
        </p:grpSpPr>
        <p:sp>
          <p:nvSpPr>
            <p:cNvPr id="6830" name="Google Shape;6830;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4" name="Google Shape;6834;p72"/>
          <p:cNvGrpSpPr/>
          <p:nvPr/>
        </p:nvGrpSpPr>
        <p:grpSpPr>
          <a:xfrm>
            <a:off x="6403734" y="3952813"/>
            <a:ext cx="339411" cy="337211"/>
            <a:chOff x="5049575" y="4993600"/>
            <a:chExt cx="482050" cy="478925"/>
          </a:xfrm>
        </p:grpSpPr>
        <p:sp>
          <p:nvSpPr>
            <p:cNvPr id="6835" name="Google Shape;6835;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39" name="Google Shape;6839;p7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840" name="Google Shape;6840;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844"/>
        <p:cNvGrpSpPr/>
        <p:nvPr/>
      </p:nvGrpSpPr>
      <p:grpSpPr>
        <a:xfrm>
          <a:off x="0" y="0"/>
          <a:ext cx="0" cy="0"/>
          <a:chOff x="0" y="0"/>
          <a:chExt cx="0" cy="0"/>
        </a:xfrm>
      </p:grpSpPr>
      <p:grpSp>
        <p:nvGrpSpPr>
          <p:cNvPr id="6845" name="Google Shape;6845;p73"/>
          <p:cNvGrpSpPr/>
          <p:nvPr/>
        </p:nvGrpSpPr>
        <p:grpSpPr>
          <a:xfrm>
            <a:off x="856199" y="1311179"/>
            <a:ext cx="322099" cy="370529"/>
            <a:chOff x="-42971725" y="3217825"/>
            <a:chExt cx="275675" cy="317125"/>
          </a:xfrm>
        </p:grpSpPr>
        <p:sp>
          <p:nvSpPr>
            <p:cNvPr id="6846" name="Google Shape;6846;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3"/>
          <p:cNvGrpSpPr/>
          <p:nvPr/>
        </p:nvGrpSpPr>
        <p:grpSpPr>
          <a:xfrm>
            <a:off x="828113" y="1779835"/>
            <a:ext cx="378270" cy="337551"/>
            <a:chOff x="-42996150" y="3612600"/>
            <a:chExt cx="323750" cy="288900"/>
          </a:xfrm>
        </p:grpSpPr>
        <p:sp>
          <p:nvSpPr>
            <p:cNvPr id="6850" name="Google Shape;6850;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3"/>
          <p:cNvGrpSpPr/>
          <p:nvPr/>
        </p:nvGrpSpPr>
        <p:grpSpPr>
          <a:xfrm>
            <a:off x="830874" y="2189205"/>
            <a:ext cx="372749" cy="370909"/>
            <a:chOff x="-42994575" y="3950300"/>
            <a:chExt cx="319025" cy="317450"/>
          </a:xfrm>
        </p:grpSpPr>
        <p:sp>
          <p:nvSpPr>
            <p:cNvPr id="6854" name="Google Shape;6854;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3"/>
          <p:cNvGrpSpPr/>
          <p:nvPr/>
        </p:nvGrpSpPr>
        <p:grpSpPr>
          <a:xfrm>
            <a:off x="2984269" y="1336037"/>
            <a:ext cx="371785" cy="370879"/>
            <a:chOff x="-41111350" y="3239100"/>
            <a:chExt cx="318200" cy="317425"/>
          </a:xfrm>
        </p:grpSpPr>
        <p:sp>
          <p:nvSpPr>
            <p:cNvPr id="6858" name="Google Shape;6858;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3"/>
          <p:cNvGrpSpPr/>
          <p:nvPr/>
        </p:nvGrpSpPr>
        <p:grpSpPr>
          <a:xfrm>
            <a:off x="2980588" y="1771568"/>
            <a:ext cx="379146" cy="370967"/>
            <a:chOff x="-41117650" y="3605525"/>
            <a:chExt cx="324500" cy="317500"/>
          </a:xfrm>
        </p:grpSpPr>
        <p:sp>
          <p:nvSpPr>
            <p:cNvPr id="6863" name="Google Shape;6863;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6" name="Google Shape;6866;p7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73"/>
          <p:cNvGrpSpPr/>
          <p:nvPr/>
        </p:nvGrpSpPr>
        <p:grpSpPr>
          <a:xfrm>
            <a:off x="1806843" y="2663092"/>
            <a:ext cx="216271" cy="371814"/>
            <a:chOff x="-39205300" y="3220175"/>
            <a:chExt cx="185100" cy="318225"/>
          </a:xfrm>
        </p:grpSpPr>
        <p:sp>
          <p:nvSpPr>
            <p:cNvPr id="6868" name="Google Shape;6868;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73"/>
          <p:cNvGrpSpPr/>
          <p:nvPr/>
        </p:nvGrpSpPr>
        <p:grpSpPr>
          <a:xfrm>
            <a:off x="1772370" y="3123163"/>
            <a:ext cx="300016" cy="369273"/>
            <a:chOff x="-39248625" y="3588600"/>
            <a:chExt cx="256775" cy="316050"/>
          </a:xfrm>
        </p:grpSpPr>
        <p:sp>
          <p:nvSpPr>
            <p:cNvPr id="6871" name="Google Shape;6871;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3" name="Google Shape;6873;p7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73"/>
          <p:cNvGrpSpPr/>
          <p:nvPr/>
        </p:nvGrpSpPr>
        <p:grpSpPr>
          <a:xfrm>
            <a:off x="1223084" y="1311179"/>
            <a:ext cx="429504" cy="370879"/>
            <a:chOff x="-42651700" y="3217825"/>
            <a:chExt cx="367600" cy="317425"/>
          </a:xfrm>
        </p:grpSpPr>
        <p:sp>
          <p:nvSpPr>
            <p:cNvPr id="6876" name="Google Shape;6876;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3"/>
          <p:cNvGrpSpPr/>
          <p:nvPr/>
        </p:nvGrpSpPr>
        <p:grpSpPr>
          <a:xfrm>
            <a:off x="1258516" y="1750829"/>
            <a:ext cx="358640" cy="363226"/>
            <a:chOff x="-42617300" y="3587775"/>
            <a:chExt cx="306950" cy="310875"/>
          </a:xfrm>
        </p:grpSpPr>
        <p:sp>
          <p:nvSpPr>
            <p:cNvPr id="6881" name="Google Shape;6881;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3" name="Google Shape;6883;p7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4" name="Google Shape;6884;p73"/>
          <p:cNvGrpSpPr/>
          <p:nvPr/>
        </p:nvGrpSpPr>
        <p:grpSpPr>
          <a:xfrm>
            <a:off x="3430343" y="1335569"/>
            <a:ext cx="376926" cy="370324"/>
            <a:chOff x="-40748275" y="3238700"/>
            <a:chExt cx="322600" cy="316950"/>
          </a:xfrm>
        </p:grpSpPr>
        <p:sp>
          <p:nvSpPr>
            <p:cNvPr id="6885" name="Google Shape;6885;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73"/>
          <p:cNvGrpSpPr/>
          <p:nvPr/>
        </p:nvGrpSpPr>
        <p:grpSpPr>
          <a:xfrm>
            <a:off x="3432899" y="1803553"/>
            <a:ext cx="371814" cy="338690"/>
            <a:chOff x="-40745125" y="3632900"/>
            <a:chExt cx="318225" cy="289875"/>
          </a:xfrm>
        </p:grpSpPr>
        <p:sp>
          <p:nvSpPr>
            <p:cNvPr id="6892" name="Google Shape;6892;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3"/>
          <p:cNvGrpSpPr/>
          <p:nvPr/>
        </p:nvGrpSpPr>
        <p:grpSpPr>
          <a:xfrm>
            <a:off x="3437047" y="2214764"/>
            <a:ext cx="363518" cy="370178"/>
            <a:chOff x="-40742750" y="3972175"/>
            <a:chExt cx="311125" cy="316825"/>
          </a:xfrm>
        </p:grpSpPr>
        <p:sp>
          <p:nvSpPr>
            <p:cNvPr id="6900" name="Google Shape;6900;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3"/>
          <p:cNvGrpSpPr/>
          <p:nvPr/>
        </p:nvGrpSpPr>
        <p:grpSpPr>
          <a:xfrm>
            <a:off x="2219708" y="2664932"/>
            <a:ext cx="266892" cy="369974"/>
            <a:chOff x="-38860325" y="3221750"/>
            <a:chExt cx="228425" cy="316650"/>
          </a:xfrm>
        </p:grpSpPr>
        <p:sp>
          <p:nvSpPr>
            <p:cNvPr id="6903" name="Google Shape;6903;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3"/>
          <p:cNvGrpSpPr/>
          <p:nvPr/>
        </p:nvGrpSpPr>
        <p:grpSpPr>
          <a:xfrm>
            <a:off x="2170515" y="3126989"/>
            <a:ext cx="380081" cy="367111"/>
            <a:chOff x="-38905225" y="3591875"/>
            <a:chExt cx="325300" cy="314200"/>
          </a:xfrm>
        </p:grpSpPr>
        <p:sp>
          <p:nvSpPr>
            <p:cNvPr id="6908" name="Google Shape;6908;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7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73"/>
          <p:cNvGrpSpPr/>
          <p:nvPr/>
        </p:nvGrpSpPr>
        <p:grpSpPr>
          <a:xfrm>
            <a:off x="3977265" y="3112069"/>
            <a:ext cx="290815" cy="369740"/>
            <a:chOff x="-37370925" y="3579105"/>
            <a:chExt cx="248900" cy="316450"/>
          </a:xfrm>
        </p:grpSpPr>
        <p:sp>
          <p:nvSpPr>
            <p:cNvPr id="6913" name="Google Shape;6913;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5" name="Google Shape;6915;p7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7" name="Google Shape;6917;p73"/>
          <p:cNvGrpSpPr/>
          <p:nvPr/>
        </p:nvGrpSpPr>
        <p:grpSpPr>
          <a:xfrm>
            <a:off x="1670640" y="2190140"/>
            <a:ext cx="371814" cy="369974"/>
            <a:chOff x="-42259725" y="3951100"/>
            <a:chExt cx="318225" cy="316650"/>
          </a:xfrm>
        </p:grpSpPr>
        <p:sp>
          <p:nvSpPr>
            <p:cNvPr id="6918" name="Google Shape;6918;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3"/>
          <p:cNvGrpSpPr/>
          <p:nvPr/>
        </p:nvGrpSpPr>
        <p:grpSpPr>
          <a:xfrm>
            <a:off x="3869002" y="1369161"/>
            <a:ext cx="370879" cy="337755"/>
            <a:chOff x="-40378075" y="3267450"/>
            <a:chExt cx="317425" cy="289075"/>
          </a:xfrm>
        </p:grpSpPr>
        <p:sp>
          <p:nvSpPr>
            <p:cNvPr id="6921" name="Google Shape;6921;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3"/>
          <p:cNvGrpSpPr/>
          <p:nvPr/>
        </p:nvGrpSpPr>
        <p:grpSpPr>
          <a:xfrm>
            <a:off x="3872668" y="1770429"/>
            <a:ext cx="363548" cy="369974"/>
            <a:chOff x="-40372575" y="3604550"/>
            <a:chExt cx="311150" cy="316650"/>
          </a:xfrm>
        </p:grpSpPr>
        <p:sp>
          <p:nvSpPr>
            <p:cNvPr id="6926" name="Google Shape;6926;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9" name="Google Shape;6929;p7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0" name="Google Shape;6930;p73"/>
          <p:cNvGrpSpPr/>
          <p:nvPr/>
        </p:nvGrpSpPr>
        <p:grpSpPr>
          <a:xfrm>
            <a:off x="2596617" y="2663092"/>
            <a:ext cx="399038" cy="372165"/>
            <a:chOff x="-38542250" y="3220175"/>
            <a:chExt cx="341525" cy="318525"/>
          </a:xfrm>
        </p:grpSpPr>
        <p:sp>
          <p:nvSpPr>
            <p:cNvPr id="6931" name="Google Shape;6931;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3"/>
          <p:cNvGrpSpPr/>
          <p:nvPr/>
        </p:nvGrpSpPr>
        <p:grpSpPr>
          <a:xfrm>
            <a:off x="2618549" y="3122462"/>
            <a:ext cx="369974" cy="369068"/>
            <a:chOff x="-38537400" y="3588000"/>
            <a:chExt cx="316650" cy="315875"/>
          </a:xfrm>
        </p:grpSpPr>
        <p:sp>
          <p:nvSpPr>
            <p:cNvPr id="6935" name="Google Shape;6935;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73"/>
          <p:cNvGrpSpPr/>
          <p:nvPr/>
        </p:nvGrpSpPr>
        <p:grpSpPr>
          <a:xfrm>
            <a:off x="2617629" y="3579991"/>
            <a:ext cx="371814" cy="369974"/>
            <a:chOff x="-38538975" y="3954250"/>
            <a:chExt cx="318225" cy="316650"/>
          </a:xfrm>
        </p:grpSpPr>
        <p:sp>
          <p:nvSpPr>
            <p:cNvPr id="6940" name="Google Shape;6940;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3"/>
          <p:cNvGrpSpPr/>
          <p:nvPr/>
        </p:nvGrpSpPr>
        <p:grpSpPr>
          <a:xfrm>
            <a:off x="3934941" y="3574918"/>
            <a:ext cx="375465" cy="371814"/>
            <a:chOff x="-37385100" y="3949908"/>
            <a:chExt cx="321350" cy="318225"/>
          </a:xfrm>
        </p:grpSpPr>
        <p:sp>
          <p:nvSpPr>
            <p:cNvPr id="6943" name="Google Shape;6943;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73"/>
          <p:cNvGrpSpPr/>
          <p:nvPr/>
        </p:nvGrpSpPr>
        <p:grpSpPr>
          <a:xfrm>
            <a:off x="2110600" y="1310478"/>
            <a:ext cx="370909" cy="370675"/>
            <a:chOff x="-41895050" y="3217225"/>
            <a:chExt cx="317450" cy="317250"/>
          </a:xfrm>
        </p:grpSpPr>
        <p:sp>
          <p:nvSpPr>
            <p:cNvPr id="6946" name="Google Shape;6946;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3"/>
          <p:cNvGrpSpPr/>
          <p:nvPr/>
        </p:nvGrpSpPr>
        <p:grpSpPr>
          <a:xfrm>
            <a:off x="2110148" y="1747412"/>
            <a:ext cx="371814" cy="369974"/>
            <a:chOff x="-41893475" y="3584850"/>
            <a:chExt cx="318225" cy="316650"/>
          </a:xfrm>
        </p:grpSpPr>
        <p:sp>
          <p:nvSpPr>
            <p:cNvPr id="6952" name="Google Shape;6952;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7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73"/>
          <p:cNvGrpSpPr/>
          <p:nvPr/>
        </p:nvGrpSpPr>
        <p:grpSpPr>
          <a:xfrm>
            <a:off x="880176" y="3142704"/>
            <a:ext cx="337522" cy="370909"/>
            <a:chOff x="-39998250" y="3605325"/>
            <a:chExt cx="288875" cy="317450"/>
          </a:xfrm>
        </p:grpSpPr>
        <p:sp>
          <p:nvSpPr>
            <p:cNvPr id="6959" name="Google Shape;6959;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73"/>
          <p:cNvGrpSpPr/>
          <p:nvPr/>
        </p:nvGrpSpPr>
        <p:grpSpPr>
          <a:xfrm>
            <a:off x="863950" y="3601168"/>
            <a:ext cx="369974" cy="369945"/>
            <a:chOff x="-40011050" y="3972375"/>
            <a:chExt cx="316650" cy="316625"/>
          </a:xfrm>
        </p:grpSpPr>
        <p:sp>
          <p:nvSpPr>
            <p:cNvPr id="6962" name="Google Shape;6962;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3"/>
          <p:cNvGrpSpPr/>
          <p:nvPr/>
        </p:nvGrpSpPr>
        <p:grpSpPr>
          <a:xfrm>
            <a:off x="3095881" y="2665867"/>
            <a:ext cx="266921" cy="369039"/>
            <a:chOff x="-38129425" y="3222550"/>
            <a:chExt cx="228450" cy="315850"/>
          </a:xfrm>
        </p:grpSpPr>
        <p:sp>
          <p:nvSpPr>
            <p:cNvPr id="6965" name="Google Shape;6965;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3"/>
          <p:cNvGrpSpPr/>
          <p:nvPr/>
        </p:nvGrpSpPr>
        <p:grpSpPr>
          <a:xfrm>
            <a:off x="3050850" y="3122462"/>
            <a:ext cx="371785" cy="369974"/>
            <a:chOff x="-38172725" y="3588000"/>
            <a:chExt cx="318200" cy="316650"/>
          </a:xfrm>
        </p:grpSpPr>
        <p:sp>
          <p:nvSpPr>
            <p:cNvPr id="6968" name="Google Shape;6968;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73"/>
          <p:cNvGrpSpPr/>
          <p:nvPr/>
        </p:nvGrpSpPr>
        <p:grpSpPr>
          <a:xfrm>
            <a:off x="3126752" y="3580897"/>
            <a:ext cx="219981" cy="369974"/>
            <a:chOff x="-38109725" y="3955025"/>
            <a:chExt cx="188275" cy="316650"/>
          </a:xfrm>
        </p:grpSpPr>
        <p:sp>
          <p:nvSpPr>
            <p:cNvPr id="6977" name="Google Shape;6977;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7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73"/>
          <p:cNvGrpSpPr/>
          <p:nvPr/>
        </p:nvGrpSpPr>
        <p:grpSpPr>
          <a:xfrm>
            <a:off x="2542151" y="1312318"/>
            <a:ext cx="373654" cy="369068"/>
            <a:chOff x="-41530375" y="3218800"/>
            <a:chExt cx="319800" cy="315875"/>
          </a:xfrm>
        </p:grpSpPr>
        <p:sp>
          <p:nvSpPr>
            <p:cNvPr id="6981" name="Google Shape;6981;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3"/>
          <p:cNvGrpSpPr/>
          <p:nvPr/>
        </p:nvGrpSpPr>
        <p:grpSpPr>
          <a:xfrm>
            <a:off x="2544444" y="1827476"/>
            <a:ext cx="369068" cy="289004"/>
            <a:chOff x="-41526450" y="3653375"/>
            <a:chExt cx="315875" cy="247350"/>
          </a:xfrm>
        </p:grpSpPr>
        <p:sp>
          <p:nvSpPr>
            <p:cNvPr id="6984" name="Google Shape;6984;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3"/>
          <p:cNvGrpSpPr/>
          <p:nvPr/>
        </p:nvGrpSpPr>
        <p:grpSpPr>
          <a:xfrm>
            <a:off x="2545831" y="2190140"/>
            <a:ext cx="366293" cy="369974"/>
            <a:chOff x="-41526450" y="3951100"/>
            <a:chExt cx="313500" cy="316650"/>
          </a:xfrm>
        </p:grpSpPr>
        <p:sp>
          <p:nvSpPr>
            <p:cNvPr id="6987" name="Google Shape;6987;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3"/>
          <p:cNvGrpSpPr/>
          <p:nvPr/>
        </p:nvGrpSpPr>
        <p:grpSpPr>
          <a:xfrm>
            <a:off x="1311086" y="2684269"/>
            <a:ext cx="339595" cy="371814"/>
            <a:chOff x="-39625900" y="3238300"/>
            <a:chExt cx="290650" cy="318225"/>
          </a:xfrm>
        </p:grpSpPr>
        <p:sp>
          <p:nvSpPr>
            <p:cNvPr id="6991" name="Google Shape;6991;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3" name="Google Shape;6993;p7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4" name="Google Shape;6994;p73"/>
          <p:cNvGrpSpPr/>
          <p:nvPr/>
        </p:nvGrpSpPr>
        <p:grpSpPr>
          <a:xfrm>
            <a:off x="1305137" y="3600730"/>
            <a:ext cx="366293" cy="370441"/>
            <a:chOff x="-39647175" y="3972000"/>
            <a:chExt cx="313500" cy="317050"/>
          </a:xfrm>
        </p:grpSpPr>
        <p:sp>
          <p:nvSpPr>
            <p:cNvPr id="6995" name="Google Shape;6995;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73"/>
          <p:cNvGrpSpPr/>
          <p:nvPr/>
        </p:nvGrpSpPr>
        <p:grpSpPr>
          <a:xfrm>
            <a:off x="3474265" y="2664728"/>
            <a:ext cx="375495" cy="370879"/>
            <a:chOff x="-37808850" y="3221575"/>
            <a:chExt cx="321375" cy="317425"/>
          </a:xfrm>
        </p:grpSpPr>
        <p:sp>
          <p:nvSpPr>
            <p:cNvPr id="6999" name="Google Shape;6999;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73"/>
          <p:cNvGrpSpPr/>
          <p:nvPr/>
        </p:nvGrpSpPr>
        <p:grpSpPr>
          <a:xfrm>
            <a:off x="3483038" y="3186759"/>
            <a:ext cx="372749" cy="241158"/>
            <a:chOff x="-37806500" y="3643030"/>
            <a:chExt cx="319025" cy="206400"/>
          </a:xfrm>
        </p:grpSpPr>
        <p:sp>
          <p:nvSpPr>
            <p:cNvPr id="7002" name="Google Shape;7002;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3"/>
          <p:cNvGrpSpPr/>
          <p:nvPr/>
        </p:nvGrpSpPr>
        <p:grpSpPr>
          <a:xfrm>
            <a:off x="3485346" y="3579056"/>
            <a:ext cx="368134" cy="371814"/>
            <a:chOff x="-37804925" y="3953450"/>
            <a:chExt cx="315075" cy="318225"/>
          </a:xfrm>
        </p:grpSpPr>
        <p:sp>
          <p:nvSpPr>
            <p:cNvPr id="7005" name="Google Shape;7005;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8" name="Google Shape;7008;p7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9" name="Google Shape;7009;p73"/>
          <p:cNvGrpSpPr/>
          <p:nvPr/>
        </p:nvGrpSpPr>
        <p:grpSpPr>
          <a:xfrm>
            <a:off x="4840364" y="1328538"/>
            <a:ext cx="355663" cy="308725"/>
            <a:chOff x="-28462125" y="3199700"/>
            <a:chExt cx="298550" cy="259150"/>
          </a:xfrm>
        </p:grpSpPr>
        <p:sp>
          <p:nvSpPr>
            <p:cNvPr id="7010" name="Google Shape;7010;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3"/>
          <p:cNvGrpSpPr/>
          <p:nvPr/>
        </p:nvGrpSpPr>
        <p:grpSpPr>
          <a:xfrm>
            <a:off x="4841317" y="1763228"/>
            <a:ext cx="353757" cy="352833"/>
            <a:chOff x="-28461325" y="3545475"/>
            <a:chExt cx="296950" cy="296175"/>
          </a:xfrm>
        </p:grpSpPr>
        <p:sp>
          <p:nvSpPr>
            <p:cNvPr id="7014" name="Google Shape;7014;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3"/>
          <p:cNvGrpSpPr/>
          <p:nvPr/>
        </p:nvGrpSpPr>
        <p:grpSpPr>
          <a:xfrm>
            <a:off x="4837550" y="2213272"/>
            <a:ext cx="361292" cy="352803"/>
            <a:chOff x="-28463700" y="3914875"/>
            <a:chExt cx="303275" cy="296150"/>
          </a:xfrm>
        </p:grpSpPr>
        <p:sp>
          <p:nvSpPr>
            <p:cNvPr id="7021" name="Google Shape;7021;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3"/>
          <p:cNvGrpSpPr/>
          <p:nvPr/>
        </p:nvGrpSpPr>
        <p:grpSpPr>
          <a:xfrm>
            <a:off x="7072335" y="1369355"/>
            <a:ext cx="351880" cy="227092"/>
            <a:chOff x="-26573400" y="3224125"/>
            <a:chExt cx="295375" cy="190625"/>
          </a:xfrm>
        </p:grpSpPr>
        <p:sp>
          <p:nvSpPr>
            <p:cNvPr id="7024" name="Google Shape;7024;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73"/>
          <p:cNvGrpSpPr/>
          <p:nvPr/>
        </p:nvGrpSpPr>
        <p:grpSpPr>
          <a:xfrm>
            <a:off x="7072335" y="1763690"/>
            <a:ext cx="351880" cy="351910"/>
            <a:chOff x="-26573400" y="3546250"/>
            <a:chExt cx="295375" cy="295400"/>
          </a:xfrm>
        </p:grpSpPr>
        <p:sp>
          <p:nvSpPr>
            <p:cNvPr id="7027" name="Google Shape;7027;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3"/>
          <p:cNvGrpSpPr/>
          <p:nvPr/>
        </p:nvGrpSpPr>
        <p:grpSpPr>
          <a:xfrm>
            <a:off x="7060615" y="2213599"/>
            <a:ext cx="375319" cy="352148"/>
            <a:chOff x="-26583625" y="3917025"/>
            <a:chExt cx="315050" cy="295600"/>
          </a:xfrm>
        </p:grpSpPr>
        <p:sp>
          <p:nvSpPr>
            <p:cNvPr id="7033" name="Google Shape;7033;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7" name="Google Shape;7037;p7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8" name="Google Shape;7038;p73"/>
          <p:cNvGrpSpPr/>
          <p:nvPr/>
        </p:nvGrpSpPr>
        <p:grpSpPr>
          <a:xfrm>
            <a:off x="5759130" y="3172629"/>
            <a:ext cx="289039" cy="352833"/>
            <a:chOff x="-24694925" y="3518700"/>
            <a:chExt cx="242625" cy="296175"/>
          </a:xfrm>
        </p:grpSpPr>
        <p:sp>
          <p:nvSpPr>
            <p:cNvPr id="7039" name="Google Shape;7039;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3"/>
          <p:cNvGrpSpPr/>
          <p:nvPr/>
        </p:nvGrpSpPr>
        <p:grpSpPr>
          <a:xfrm>
            <a:off x="5758668" y="3622657"/>
            <a:ext cx="289962" cy="352833"/>
            <a:chOff x="-24709100" y="3888875"/>
            <a:chExt cx="243400" cy="296175"/>
          </a:xfrm>
        </p:grpSpPr>
        <p:sp>
          <p:nvSpPr>
            <p:cNvPr id="7044" name="Google Shape;7044;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3"/>
          <p:cNvGrpSpPr/>
          <p:nvPr/>
        </p:nvGrpSpPr>
        <p:grpSpPr>
          <a:xfrm>
            <a:off x="7958668" y="2695320"/>
            <a:ext cx="356556" cy="349557"/>
            <a:chOff x="-22863675" y="3131775"/>
            <a:chExt cx="299300" cy="293425"/>
          </a:xfrm>
        </p:grpSpPr>
        <p:sp>
          <p:nvSpPr>
            <p:cNvPr id="7048" name="Google Shape;7048;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3"/>
          <p:cNvGrpSpPr/>
          <p:nvPr/>
        </p:nvGrpSpPr>
        <p:grpSpPr>
          <a:xfrm>
            <a:off x="5301532" y="1306499"/>
            <a:ext cx="310602" cy="352803"/>
            <a:chOff x="-28069875" y="3175300"/>
            <a:chExt cx="260725" cy="296150"/>
          </a:xfrm>
        </p:grpSpPr>
        <p:sp>
          <p:nvSpPr>
            <p:cNvPr id="7052" name="Google Shape;7052;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7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73"/>
          <p:cNvGrpSpPr/>
          <p:nvPr/>
        </p:nvGrpSpPr>
        <p:grpSpPr>
          <a:xfrm>
            <a:off x="5342810" y="2213733"/>
            <a:ext cx="228045" cy="351880"/>
            <a:chOff x="-28032075" y="3916450"/>
            <a:chExt cx="191425" cy="295375"/>
          </a:xfrm>
        </p:grpSpPr>
        <p:sp>
          <p:nvSpPr>
            <p:cNvPr id="7063" name="Google Shape;7063;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3"/>
          <p:cNvGrpSpPr/>
          <p:nvPr/>
        </p:nvGrpSpPr>
        <p:grpSpPr>
          <a:xfrm>
            <a:off x="7508157" y="1306484"/>
            <a:ext cx="352833" cy="352833"/>
            <a:chOff x="-26201650" y="3176075"/>
            <a:chExt cx="296175" cy="296175"/>
          </a:xfrm>
        </p:grpSpPr>
        <p:sp>
          <p:nvSpPr>
            <p:cNvPr id="7067" name="Google Shape;7067;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3"/>
          <p:cNvGrpSpPr/>
          <p:nvPr/>
        </p:nvGrpSpPr>
        <p:grpSpPr>
          <a:xfrm>
            <a:off x="7507680" y="1763705"/>
            <a:ext cx="353786" cy="351880"/>
            <a:chOff x="-26204800" y="3547050"/>
            <a:chExt cx="296975" cy="295375"/>
          </a:xfrm>
        </p:grpSpPr>
        <p:sp>
          <p:nvSpPr>
            <p:cNvPr id="7070" name="Google Shape;7070;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2" name="Google Shape;7072;p7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3" name="Google Shape;7073;p73"/>
          <p:cNvGrpSpPr/>
          <p:nvPr/>
        </p:nvGrpSpPr>
        <p:grpSpPr>
          <a:xfrm>
            <a:off x="6178935" y="2693683"/>
            <a:ext cx="345328" cy="352833"/>
            <a:chOff x="-24353875" y="3147725"/>
            <a:chExt cx="289875" cy="296175"/>
          </a:xfrm>
        </p:grpSpPr>
        <p:sp>
          <p:nvSpPr>
            <p:cNvPr id="7074" name="Google Shape;7074;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3"/>
          <p:cNvGrpSpPr/>
          <p:nvPr/>
        </p:nvGrpSpPr>
        <p:grpSpPr>
          <a:xfrm>
            <a:off x="6186917" y="3173090"/>
            <a:ext cx="329365" cy="351910"/>
            <a:chOff x="-24344425" y="3519475"/>
            <a:chExt cx="276475" cy="295400"/>
          </a:xfrm>
        </p:grpSpPr>
        <p:sp>
          <p:nvSpPr>
            <p:cNvPr id="7077" name="Google Shape;7077;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3"/>
          <p:cNvGrpSpPr/>
          <p:nvPr/>
        </p:nvGrpSpPr>
        <p:grpSpPr>
          <a:xfrm>
            <a:off x="6176597" y="3625010"/>
            <a:ext cx="350004" cy="348128"/>
            <a:chOff x="-24353075" y="3891250"/>
            <a:chExt cx="293800" cy="292225"/>
          </a:xfrm>
        </p:grpSpPr>
        <p:sp>
          <p:nvSpPr>
            <p:cNvPr id="7080" name="Google Shape;7080;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3"/>
          <p:cNvGrpSpPr/>
          <p:nvPr/>
        </p:nvGrpSpPr>
        <p:grpSpPr>
          <a:xfrm>
            <a:off x="7960068" y="3173313"/>
            <a:ext cx="353757" cy="351463"/>
            <a:chOff x="-22845575" y="3504075"/>
            <a:chExt cx="296950" cy="295025"/>
          </a:xfrm>
        </p:grpSpPr>
        <p:sp>
          <p:nvSpPr>
            <p:cNvPr id="7083" name="Google Shape;7083;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3"/>
          <p:cNvGrpSpPr/>
          <p:nvPr/>
        </p:nvGrpSpPr>
        <p:grpSpPr>
          <a:xfrm>
            <a:off x="5753249" y="1306961"/>
            <a:ext cx="299344" cy="351880"/>
            <a:chOff x="-27691025" y="3175300"/>
            <a:chExt cx="251275" cy="295375"/>
          </a:xfrm>
        </p:grpSpPr>
        <p:sp>
          <p:nvSpPr>
            <p:cNvPr id="7086" name="Google Shape;7086;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3"/>
          <p:cNvGrpSpPr/>
          <p:nvPr/>
        </p:nvGrpSpPr>
        <p:grpSpPr>
          <a:xfrm>
            <a:off x="5725566" y="1825637"/>
            <a:ext cx="354710" cy="228015"/>
            <a:chOff x="-27721750" y="3598250"/>
            <a:chExt cx="297750" cy="191400"/>
          </a:xfrm>
        </p:grpSpPr>
        <p:sp>
          <p:nvSpPr>
            <p:cNvPr id="7091" name="Google Shape;7091;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3"/>
          <p:cNvGrpSpPr/>
          <p:nvPr/>
        </p:nvGrpSpPr>
        <p:grpSpPr>
          <a:xfrm>
            <a:off x="5726966" y="2219183"/>
            <a:ext cx="351910" cy="340980"/>
            <a:chOff x="-27719400" y="3925600"/>
            <a:chExt cx="295400" cy="286225"/>
          </a:xfrm>
        </p:grpSpPr>
        <p:sp>
          <p:nvSpPr>
            <p:cNvPr id="7094" name="Google Shape;7094;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3"/>
          <p:cNvGrpSpPr/>
          <p:nvPr/>
        </p:nvGrpSpPr>
        <p:grpSpPr>
          <a:xfrm>
            <a:off x="7948238" y="1306023"/>
            <a:ext cx="353757" cy="353757"/>
            <a:chOff x="-25834600" y="3176875"/>
            <a:chExt cx="296950" cy="296950"/>
          </a:xfrm>
        </p:grpSpPr>
        <p:sp>
          <p:nvSpPr>
            <p:cNvPr id="7097" name="Google Shape;7097;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3"/>
          <p:cNvGrpSpPr/>
          <p:nvPr/>
        </p:nvGrpSpPr>
        <p:grpSpPr>
          <a:xfrm>
            <a:off x="7948238" y="1774024"/>
            <a:ext cx="353757" cy="331241"/>
            <a:chOff x="-25834600" y="3564375"/>
            <a:chExt cx="296950" cy="278050"/>
          </a:xfrm>
        </p:grpSpPr>
        <p:sp>
          <p:nvSpPr>
            <p:cNvPr id="7103" name="Google Shape;7103;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73"/>
          <p:cNvGrpSpPr/>
          <p:nvPr/>
        </p:nvGrpSpPr>
        <p:grpSpPr>
          <a:xfrm>
            <a:off x="7946362" y="2213376"/>
            <a:ext cx="357509" cy="352595"/>
            <a:chOff x="-25834600" y="3915850"/>
            <a:chExt cx="300100" cy="295975"/>
          </a:xfrm>
        </p:grpSpPr>
        <p:sp>
          <p:nvSpPr>
            <p:cNvPr id="7112" name="Google Shape;7112;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73"/>
          <p:cNvGrpSpPr/>
          <p:nvPr/>
        </p:nvGrpSpPr>
        <p:grpSpPr>
          <a:xfrm>
            <a:off x="6681790" y="2694606"/>
            <a:ext cx="228968" cy="350987"/>
            <a:chOff x="-23930925" y="3149300"/>
            <a:chExt cx="192200" cy="294625"/>
          </a:xfrm>
        </p:grpSpPr>
        <p:sp>
          <p:nvSpPr>
            <p:cNvPr id="7116" name="Google Shape;7116;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3"/>
          <p:cNvGrpSpPr/>
          <p:nvPr/>
        </p:nvGrpSpPr>
        <p:grpSpPr>
          <a:xfrm>
            <a:off x="6638620" y="3173090"/>
            <a:ext cx="315307" cy="351910"/>
            <a:chOff x="-23962425" y="3519475"/>
            <a:chExt cx="264675" cy="295400"/>
          </a:xfrm>
        </p:grpSpPr>
        <p:sp>
          <p:nvSpPr>
            <p:cNvPr id="7121" name="Google Shape;7121;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7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73"/>
          <p:cNvGrpSpPr/>
          <p:nvPr/>
        </p:nvGrpSpPr>
        <p:grpSpPr>
          <a:xfrm>
            <a:off x="8017295" y="3623134"/>
            <a:ext cx="239302" cy="351880"/>
            <a:chOff x="-22788075" y="3904625"/>
            <a:chExt cx="200875" cy="295375"/>
          </a:xfrm>
        </p:grpSpPr>
        <p:sp>
          <p:nvSpPr>
            <p:cNvPr id="7125" name="Google Shape;7125;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3"/>
          <p:cNvGrpSpPr/>
          <p:nvPr/>
        </p:nvGrpSpPr>
        <p:grpSpPr>
          <a:xfrm>
            <a:off x="6172593" y="1306499"/>
            <a:ext cx="354710" cy="352803"/>
            <a:chOff x="-27351575" y="3175300"/>
            <a:chExt cx="297750" cy="296150"/>
          </a:xfrm>
        </p:grpSpPr>
        <p:sp>
          <p:nvSpPr>
            <p:cNvPr id="7130" name="Google Shape;7130;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3"/>
          <p:cNvGrpSpPr/>
          <p:nvPr/>
        </p:nvGrpSpPr>
        <p:grpSpPr>
          <a:xfrm>
            <a:off x="6215302" y="1763109"/>
            <a:ext cx="269293" cy="353072"/>
            <a:chOff x="-27313750" y="3545275"/>
            <a:chExt cx="226050" cy="296375"/>
          </a:xfrm>
        </p:grpSpPr>
        <p:sp>
          <p:nvSpPr>
            <p:cNvPr id="7135" name="Google Shape;7135;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3"/>
          <p:cNvGrpSpPr/>
          <p:nvPr/>
        </p:nvGrpSpPr>
        <p:grpSpPr>
          <a:xfrm>
            <a:off x="6172593" y="2211380"/>
            <a:ext cx="354710" cy="356586"/>
            <a:chOff x="-27351575" y="3915650"/>
            <a:chExt cx="297750" cy="299325"/>
          </a:xfrm>
        </p:grpSpPr>
        <p:sp>
          <p:nvSpPr>
            <p:cNvPr id="7139" name="Google Shape;7139;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3"/>
          <p:cNvGrpSpPr/>
          <p:nvPr/>
        </p:nvGrpSpPr>
        <p:grpSpPr>
          <a:xfrm>
            <a:off x="4860084" y="2693579"/>
            <a:ext cx="319060" cy="353042"/>
            <a:chOff x="-25445525" y="3175900"/>
            <a:chExt cx="267825" cy="296350"/>
          </a:xfrm>
        </p:grpSpPr>
        <p:sp>
          <p:nvSpPr>
            <p:cNvPr id="7142" name="Google Shape;7142;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3"/>
          <p:cNvGrpSpPr/>
          <p:nvPr/>
        </p:nvGrpSpPr>
        <p:grpSpPr>
          <a:xfrm>
            <a:off x="4841797" y="3183902"/>
            <a:ext cx="355633" cy="330288"/>
            <a:chOff x="-25465200" y="3565175"/>
            <a:chExt cx="298525" cy="277250"/>
          </a:xfrm>
        </p:grpSpPr>
        <p:sp>
          <p:nvSpPr>
            <p:cNvPr id="7146" name="Google Shape;7146;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3"/>
          <p:cNvGrpSpPr/>
          <p:nvPr/>
        </p:nvGrpSpPr>
        <p:grpSpPr>
          <a:xfrm>
            <a:off x="4841336" y="3623432"/>
            <a:ext cx="356556" cy="351285"/>
            <a:chOff x="-25465200" y="3916150"/>
            <a:chExt cx="299300" cy="294875"/>
          </a:xfrm>
        </p:grpSpPr>
        <p:sp>
          <p:nvSpPr>
            <p:cNvPr id="7149" name="Google Shape;7149;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3"/>
          <p:cNvGrpSpPr/>
          <p:nvPr/>
        </p:nvGrpSpPr>
        <p:grpSpPr>
          <a:xfrm>
            <a:off x="7068775" y="2693698"/>
            <a:ext cx="351880" cy="352803"/>
            <a:chOff x="-23615075" y="3148525"/>
            <a:chExt cx="295375" cy="296150"/>
          </a:xfrm>
        </p:grpSpPr>
        <p:sp>
          <p:nvSpPr>
            <p:cNvPr id="7152" name="Google Shape;7152;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7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73"/>
          <p:cNvGrpSpPr/>
          <p:nvPr/>
        </p:nvGrpSpPr>
        <p:grpSpPr>
          <a:xfrm>
            <a:off x="7068299" y="3632977"/>
            <a:ext cx="352833" cy="332194"/>
            <a:chOff x="-23615075" y="3906200"/>
            <a:chExt cx="296175" cy="278850"/>
          </a:xfrm>
        </p:grpSpPr>
        <p:sp>
          <p:nvSpPr>
            <p:cNvPr id="7158" name="Google Shape;7158;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1" name="Google Shape;7161;p7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2" name="Google Shape;7162;p73"/>
          <p:cNvGrpSpPr/>
          <p:nvPr/>
        </p:nvGrpSpPr>
        <p:grpSpPr>
          <a:xfrm>
            <a:off x="6617268" y="1306618"/>
            <a:ext cx="353757" cy="352565"/>
            <a:chOff x="-26980600" y="3175500"/>
            <a:chExt cx="296950" cy="295950"/>
          </a:xfrm>
        </p:grpSpPr>
        <p:sp>
          <p:nvSpPr>
            <p:cNvPr id="7163" name="Google Shape;7163;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7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73"/>
          <p:cNvGrpSpPr/>
          <p:nvPr/>
        </p:nvGrpSpPr>
        <p:grpSpPr>
          <a:xfrm>
            <a:off x="6617744" y="2245154"/>
            <a:ext cx="352803" cy="289039"/>
            <a:chOff x="-26981375" y="3951875"/>
            <a:chExt cx="296150" cy="242625"/>
          </a:xfrm>
        </p:grpSpPr>
        <p:sp>
          <p:nvSpPr>
            <p:cNvPr id="7168" name="Google Shape;7168;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5282787" y="2692745"/>
            <a:ext cx="351910" cy="354710"/>
            <a:chOff x="-25094250" y="3176075"/>
            <a:chExt cx="295400" cy="297750"/>
          </a:xfrm>
        </p:grpSpPr>
        <p:sp>
          <p:nvSpPr>
            <p:cNvPr id="7172" name="Google Shape;7172;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5282787" y="3173106"/>
            <a:ext cx="351910" cy="351880"/>
            <a:chOff x="-25094250" y="3547050"/>
            <a:chExt cx="295400" cy="295375"/>
          </a:xfrm>
        </p:grpSpPr>
        <p:sp>
          <p:nvSpPr>
            <p:cNvPr id="7176" name="Google Shape;7176;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7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73"/>
          <p:cNvGrpSpPr/>
          <p:nvPr/>
        </p:nvGrpSpPr>
        <p:grpSpPr>
          <a:xfrm>
            <a:off x="7514864" y="2693698"/>
            <a:ext cx="352803" cy="352803"/>
            <a:chOff x="-23245675" y="3148525"/>
            <a:chExt cx="296150" cy="296150"/>
          </a:xfrm>
        </p:grpSpPr>
        <p:sp>
          <p:nvSpPr>
            <p:cNvPr id="7183" name="Google Shape;7183;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7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73"/>
          <p:cNvGrpSpPr/>
          <p:nvPr/>
        </p:nvGrpSpPr>
        <p:grpSpPr>
          <a:xfrm>
            <a:off x="7515325" y="3622672"/>
            <a:ext cx="351880" cy="352803"/>
            <a:chOff x="-23244900" y="3888100"/>
            <a:chExt cx="295375" cy="296150"/>
          </a:xfrm>
        </p:grpSpPr>
        <p:sp>
          <p:nvSpPr>
            <p:cNvPr id="7188" name="Google Shape;7188;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7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201" name="Google Shape;7201;p7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205"/>
        <p:cNvGrpSpPr/>
        <p:nvPr/>
      </p:nvGrpSpPr>
      <p:grpSpPr>
        <a:xfrm>
          <a:off x="0" y="0"/>
          <a:ext cx="0" cy="0"/>
          <a:chOff x="0" y="0"/>
          <a:chExt cx="0" cy="0"/>
        </a:xfrm>
      </p:grpSpPr>
      <p:sp>
        <p:nvSpPr>
          <p:cNvPr id="7206" name="Google Shape;7206;p7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74"/>
          <p:cNvGrpSpPr/>
          <p:nvPr/>
        </p:nvGrpSpPr>
        <p:grpSpPr>
          <a:xfrm>
            <a:off x="832654" y="1819647"/>
            <a:ext cx="367261" cy="367261"/>
            <a:chOff x="-65145700" y="3727425"/>
            <a:chExt cx="317425" cy="317425"/>
          </a:xfrm>
        </p:grpSpPr>
        <p:sp>
          <p:nvSpPr>
            <p:cNvPr id="7208" name="Google Shape;7208;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74"/>
          <p:cNvGrpSpPr/>
          <p:nvPr/>
        </p:nvGrpSpPr>
        <p:grpSpPr>
          <a:xfrm>
            <a:off x="835851" y="2248561"/>
            <a:ext cx="360868" cy="367261"/>
            <a:chOff x="-65144125" y="4094450"/>
            <a:chExt cx="311900" cy="317425"/>
          </a:xfrm>
        </p:grpSpPr>
        <p:sp>
          <p:nvSpPr>
            <p:cNvPr id="7211" name="Google Shape;7211;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7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74"/>
          <p:cNvGrpSpPr/>
          <p:nvPr/>
        </p:nvGrpSpPr>
        <p:grpSpPr>
          <a:xfrm>
            <a:off x="3039420" y="1819256"/>
            <a:ext cx="370645" cy="368042"/>
            <a:chOff x="-63250675" y="3744075"/>
            <a:chExt cx="320350" cy="318100"/>
          </a:xfrm>
        </p:grpSpPr>
        <p:sp>
          <p:nvSpPr>
            <p:cNvPr id="7216" name="Google Shape;7216;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4"/>
          <p:cNvGrpSpPr/>
          <p:nvPr/>
        </p:nvGrpSpPr>
        <p:grpSpPr>
          <a:xfrm>
            <a:off x="3041112" y="2248561"/>
            <a:ext cx="367261" cy="367261"/>
            <a:chOff x="-63250675" y="4110200"/>
            <a:chExt cx="317425" cy="317425"/>
          </a:xfrm>
        </p:grpSpPr>
        <p:sp>
          <p:nvSpPr>
            <p:cNvPr id="7220" name="Google Shape;7220;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74"/>
          <p:cNvGrpSpPr/>
          <p:nvPr/>
        </p:nvGrpSpPr>
        <p:grpSpPr>
          <a:xfrm>
            <a:off x="1720159" y="2745656"/>
            <a:ext cx="359075" cy="358844"/>
            <a:chOff x="-61351725" y="3372400"/>
            <a:chExt cx="310350" cy="310150"/>
          </a:xfrm>
        </p:grpSpPr>
        <p:sp>
          <p:nvSpPr>
            <p:cNvPr id="7230" name="Google Shape;7230;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4"/>
          <p:cNvGrpSpPr/>
          <p:nvPr/>
        </p:nvGrpSpPr>
        <p:grpSpPr>
          <a:xfrm>
            <a:off x="1716514" y="3208713"/>
            <a:ext cx="366364" cy="333534"/>
            <a:chOff x="-61354875" y="3751050"/>
            <a:chExt cx="316650" cy="288275"/>
          </a:xfrm>
        </p:grpSpPr>
        <p:sp>
          <p:nvSpPr>
            <p:cNvPr id="7234" name="Google Shape;7234;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4"/>
          <p:cNvGrpSpPr/>
          <p:nvPr/>
        </p:nvGrpSpPr>
        <p:grpSpPr>
          <a:xfrm>
            <a:off x="1716514" y="3650352"/>
            <a:ext cx="366364" cy="367290"/>
            <a:chOff x="-61354875" y="4101525"/>
            <a:chExt cx="316650" cy="317450"/>
          </a:xfrm>
        </p:grpSpPr>
        <p:sp>
          <p:nvSpPr>
            <p:cNvPr id="7238" name="Google Shape;7238;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4"/>
          <p:cNvGrpSpPr/>
          <p:nvPr/>
        </p:nvGrpSpPr>
        <p:grpSpPr>
          <a:xfrm>
            <a:off x="3932949" y="2742228"/>
            <a:ext cx="368157" cy="365699"/>
            <a:chOff x="-59470075" y="3308975"/>
            <a:chExt cx="318200" cy="316075"/>
          </a:xfrm>
        </p:grpSpPr>
        <p:sp>
          <p:nvSpPr>
            <p:cNvPr id="7241" name="Google Shape;7241;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4"/>
          <p:cNvGrpSpPr/>
          <p:nvPr/>
        </p:nvGrpSpPr>
        <p:grpSpPr>
          <a:xfrm>
            <a:off x="1278379" y="1377933"/>
            <a:ext cx="367261" cy="364686"/>
            <a:chOff x="-64781025" y="3361050"/>
            <a:chExt cx="317425" cy="315200"/>
          </a:xfrm>
        </p:grpSpPr>
        <p:sp>
          <p:nvSpPr>
            <p:cNvPr id="7251" name="Google Shape;7251;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7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8" name="Google Shape;7258;p74"/>
          <p:cNvGrpSpPr/>
          <p:nvPr/>
        </p:nvGrpSpPr>
        <p:grpSpPr>
          <a:xfrm>
            <a:off x="3482779" y="1819372"/>
            <a:ext cx="382765" cy="367810"/>
            <a:chOff x="-62890750" y="3747425"/>
            <a:chExt cx="330825" cy="317900"/>
          </a:xfrm>
        </p:grpSpPr>
        <p:sp>
          <p:nvSpPr>
            <p:cNvPr id="7259" name="Google Shape;7259;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4"/>
          <p:cNvGrpSpPr/>
          <p:nvPr/>
        </p:nvGrpSpPr>
        <p:grpSpPr>
          <a:xfrm>
            <a:off x="3490531" y="2249009"/>
            <a:ext cx="367261" cy="366364"/>
            <a:chOff x="-62884425" y="4111775"/>
            <a:chExt cx="317425" cy="316650"/>
          </a:xfrm>
        </p:grpSpPr>
        <p:sp>
          <p:nvSpPr>
            <p:cNvPr id="7274" name="Google Shape;7274;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4"/>
          <p:cNvGrpSpPr/>
          <p:nvPr/>
        </p:nvGrpSpPr>
        <p:grpSpPr>
          <a:xfrm>
            <a:off x="2163165" y="2745078"/>
            <a:ext cx="365438" cy="360001"/>
            <a:chOff x="-60991775" y="3376900"/>
            <a:chExt cx="315850" cy="311150"/>
          </a:xfrm>
        </p:grpSpPr>
        <p:sp>
          <p:nvSpPr>
            <p:cNvPr id="7277" name="Google Shape;7277;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4"/>
          <p:cNvGrpSpPr/>
          <p:nvPr/>
        </p:nvGrpSpPr>
        <p:grpSpPr>
          <a:xfrm>
            <a:off x="2162702" y="3195942"/>
            <a:ext cx="366364" cy="359075"/>
            <a:chOff x="-60988625" y="3740800"/>
            <a:chExt cx="316650" cy="310350"/>
          </a:xfrm>
        </p:grpSpPr>
        <p:sp>
          <p:nvSpPr>
            <p:cNvPr id="7281" name="Google Shape;7281;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4"/>
          <p:cNvGrpSpPr/>
          <p:nvPr/>
        </p:nvGrpSpPr>
        <p:grpSpPr>
          <a:xfrm>
            <a:off x="2162702" y="3651393"/>
            <a:ext cx="366364" cy="365207"/>
            <a:chOff x="-60987850" y="4100950"/>
            <a:chExt cx="316650" cy="315650"/>
          </a:xfrm>
        </p:grpSpPr>
        <p:sp>
          <p:nvSpPr>
            <p:cNvPr id="7285" name="Google Shape;7285;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4"/>
          <p:cNvGrpSpPr/>
          <p:nvPr/>
        </p:nvGrpSpPr>
        <p:grpSpPr>
          <a:xfrm>
            <a:off x="3932486" y="3196853"/>
            <a:ext cx="369083" cy="357253"/>
            <a:chOff x="-59447250" y="3706150"/>
            <a:chExt cx="319000" cy="308775"/>
          </a:xfrm>
        </p:grpSpPr>
        <p:sp>
          <p:nvSpPr>
            <p:cNvPr id="7291" name="Google Shape;7291;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4"/>
          <p:cNvGrpSpPr/>
          <p:nvPr/>
        </p:nvGrpSpPr>
        <p:grpSpPr>
          <a:xfrm>
            <a:off x="1721214" y="1378164"/>
            <a:ext cx="368186" cy="364224"/>
            <a:chOff x="-64406125" y="3362225"/>
            <a:chExt cx="318225" cy="314800"/>
          </a:xfrm>
        </p:grpSpPr>
        <p:sp>
          <p:nvSpPr>
            <p:cNvPr id="7296" name="Google Shape;7296;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8" name="Google Shape;7298;p7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9" name="Google Shape;7299;p74"/>
          <p:cNvGrpSpPr/>
          <p:nvPr/>
        </p:nvGrpSpPr>
        <p:grpSpPr>
          <a:xfrm>
            <a:off x="1721677" y="2249009"/>
            <a:ext cx="367261" cy="366364"/>
            <a:chOff x="-64410850" y="4094450"/>
            <a:chExt cx="317425" cy="316650"/>
          </a:xfrm>
        </p:grpSpPr>
        <p:sp>
          <p:nvSpPr>
            <p:cNvPr id="7300" name="Google Shape;7300;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3" name="Google Shape;7303;p7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4" name="Google Shape;7304;p74"/>
          <p:cNvGrpSpPr/>
          <p:nvPr/>
        </p:nvGrpSpPr>
        <p:grpSpPr>
          <a:xfrm>
            <a:off x="3943225" y="1819083"/>
            <a:ext cx="365467" cy="368389"/>
            <a:chOff x="-62516625" y="3743175"/>
            <a:chExt cx="315875" cy="318400"/>
          </a:xfrm>
        </p:grpSpPr>
        <p:sp>
          <p:nvSpPr>
            <p:cNvPr id="7305" name="Google Shape;7305;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4"/>
          <p:cNvGrpSpPr/>
          <p:nvPr/>
        </p:nvGrpSpPr>
        <p:grpSpPr>
          <a:xfrm>
            <a:off x="3950065" y="2269054"/>
            <a:ext cx="351786" cy="326274"/>
            <a:chOff x="-62511900" y="4129100"/>
            <a:chExt cx="304050" cy="282000"/>
          </a:xfrm>
        </p:grpSpPr>
        <p:sp>
          <p:nvSpPr>
            <p:cNvPr id="7308" name="Google Shape;7308;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74"/>
          <p:cNvGrpSpPr/>
          <p:nvPr/>
        </p:nvGrpSpPr>
        <p:grpSpPr>
          <a:xfrm>
            <a:off x="2628187" y="2741448"/>
            <a:ext cx="310770" cy="367261"/>
            <a:chOff x="-60597975" y="3367475"/>
            <a:chExt cx="268600" cy="317425"/>
          </a:xfrm>
        </p:grpSpPr>
        <p:sp>
          <p:nvSpPr>
            <p:cNvPr id="7314" name="Google Shape;7314;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7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0" name="Google Shape;7320;p74"/>
          <p:cNvGrpSpPr/>
          <p:nvPr/>
        </p:nvGrpSpPr>
        <p:grpSpPr>
          <a:xfrm>
            <a:off x="2600390" y="3702764"/>
            <a:ext cx="366364" cy="262465"/>
            <a:chOff x="-60621600" y="4145650"/>
            <a:chExt cx="316650" cy="226850"/>
          </a:xfrm>
        </p:grpSpPr>
        <p:sp>
          <p:nvSpPr>
            <p:cNvPr id="7321" name="Google Shape;7321;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4"/>
          <p:cNvGrpSpPr/>
          <p:nvPr/>
        </p:nvGrpSpPr>
        <p:grpSpPr>
          <a:xfrm>
            <a:off x="3937042" y="3651263"/>
            <a:ext cx="359972" cy="365467"/>
            <a:chOff x="-59400775" y="4084200"/>
            <a:chExt cx="311125" cy="315875"/>
          </a:xfrm>
        </p:grpSpPr>
        <p:sp>
          <p:nvSpPr>
            <p:cNvPr id="7325" name="Google Shape;7325;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4"/>
          <p:cNvGrpSpPr/>
          <p:nvPr/>
        </p:nvGrpSpPr>
        <p:grpSpPr>
          <a:xfrm>
            <a:off x="2161136" y="1377094"/>
            <a:ext cx="365438" cy="366364"/>
            <a:chOff x="-64044600" y="3360375"/>
            <a:chExt cx="315850" cy="316650"/>
          </a:xfrm>
        </p:grpSpPr>
        <p:sp>
          <p:nvSpPr>
            <p:cNvPr id="7332" name="Google Shape;7332;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4"/>
          <p:cNvGrpSpPr/>
          <p:nvPr/>
        </p:nvGrpSpPr>
        <p:grpSpPr>
          <a:xfrm>
            <a:off x="2187559" y="1819647"/>
            <a:ext cx="312592" cy="367261"/>
            <a:chOff x="-64022550" y="3727425"/>
            <a:chExt cx="270175" cy="317425"/>
          </a:xfrm>
        </p:grpSpPr>
        <p:sp>
          <p:nvSpPr>
            <p:cNvPr id="7336" name="Google Shape;7336;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4"/>
          <p:cNvGrpSpPr/>
          <p:nvPr/>
        </p:nvGrpSpPr>
        <p:grpSpPr>
          <a:xfrm>
            <a:off x="2211697" y="2248547"/>
            <a:ext cx="264317" cy="367290"/>
            <a:chOff x="-64001300" y="4093650"/>
            <a:chExt cx="228450" cy="317450"/>
          </a:xfrm>
        </p:grpSpPr>
        <p:sp>
          <p:nvSpPr>
            <p:cNvPr id="7340" name="Google Shape;7340;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74"/>
          <p:cNvGrpSpPr/>
          <p:nvPr/>
        </p:nvGrpSpPr>
        <p:grpSpPr>
          <a:xfrm>
            <a:off x="830701" y="2741838"/>
            <a:ext cx="359972" cy="366480"/>
            <a:chOff x="-62148800" y="3377700"/>
            <a:chExt cx="311125" cy="316750"/>
          </a:xfrm>
        </p:grpSpPr>
        <p:sp>
          <p:nvSpPr>
            <p:cNvPr id="7345" name="Google Shape;7345;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74"/>
          <p:cNvGrpSpPr/>
          <p:nvPr/>
        </p:nvGrpSpPr>
        <p:grpSpPr>
          <a:xfrm>
            <a:off x="826608" y="3191835"/>
            <a:ext cx="368157" cy="367290"/>
            <a:chOff x="-62154300" y="3743950"/>
            <a:chExt cx="318200" cy="317450"/>
          </a:xfrm>
        </p:grpSpPr>
        <p:sp>
          <p:nvSpPr>
            <p:cNvPr id="7348" name="Google Shape;7348;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4"/>
          <p:cNvGrpSpPr/>
          <p:nvPr/>
        </p:nvGrpSpPr>
        <p:grpSpPr>
          <a:xfrm>
            <a:off x="826594" y="3650815"/>
            <a:ext cx="368186" cy="366364"/>
            <a:chOff x="-62151950" y="4111775"/>
            <a:chExt cx="318225" cy="316650"/>
          </a:xfrm>
        </p:grpSpPr>
        <p:sp>
          <p:nvSpPr>
            <p:cNvPr id="7351" name="Google Shape;7351;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4"/>
          <p:cNvGrpSpPr/>
          <p:nvPr/>
        </p:nvGrpSpPr>
        <p:grpSpPr>
          <a:xfrm>
            <a:off x="3045218" y="2741361"/>
            <a:ext cx="368157" cy="367434"/>
            <a:chOff x="-60254550" y="3367325"/>
            <a:chExt cx="318200" cy="317575"/>
          </a:xfrm>
        </p:grpSpPr>
        <p:sp>
          <p:nvSpPr>
            <p:cNvPr id="7356" name="Google Shape;7356;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4"/>
          <p:cNvGrpSpPr/>
          <p:nvPr/>
        </p:nvGrpSpPr>
        <p:grpSpPr>
          <a:xfrm>
            <a:off x="3046115" y="3192355"/>
            <a:ext cx="366364" cy="366248"/>
            <a:chOff x="-60255350" y="3733825"/>
            <a:chExt cx="316650" cy="316550"/>
          </a:xfrm>
        </p:grpSpPr>
        <p:sp>
          <p:nvSpPr>
            <p:cNvPr id="7361" name="Google Shape;7361;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74"/>
          <p:cNvGrpSpPr/>
          <p:nvPr/>
        </p:nvGrpSpPr>
        <p:grpSpPr>
          <a:xfrm>
            <a:off x="3073912" y="3651263"/>
            <a:ext cx="310770" cy="365467"/>
            <a:chOff x="-60232500" y="4101525"/>
            <a:chExt cx="268600" cy="315875"/>
          </a:xfrm>
        </p:grpSpPr>
        <p:sp>
          <p:nvSpPr>
            <p:cNvPr id="7369" name="Google Shape;7369;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1" name="Google Shape;7371;p7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2" name="Google Shape;7372;p74"/>
          <p:cNvGrpSpPr/>
          <p:nvPr/>
        </p:nvGrpSpPr>
        <p:grpSpPr>
          <a:xfrm>
            <a:off x="2606912" y="1377094"/>
            <a:ext cx="368186" cy="366364"/>
            <a:chOff x="-63679950" y="3360375"/>
            <a:chExt cx="318225" cy="316650"/>
          </a:xfrm>
        </p:grpSpPr>
        <p:sp>
          <p:nvSpPr>
            <p:cNvPr id="7373" name="Google Shape;7373;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7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8" name="Google Shape;7378;p74"/>
          <p:cNvGrpSpPr/>
          <p:nvPr/>
        </p:nvGrpSpPr>
        <p:grpSpPr>
          <a:xfrm>
            <a:off x="2605539" y="2248431"/>
            <a:ext cx="370934" cy="367521"/>
            <a:chOff x="-63679950" y="4093450"/>
            <a:chExt cx="320600" cy="317650"/>
          </a:xfrm>
        </p:grpSpPr>
        <p:sp>
          <p:nvSpPr>
            <p:cNvPr id="7379" name="Google Shape;7379;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4"/>
          <p:cNvGrpSpPr/>
          <p:nvPr/>
        </p:nvGrpSpPr>
        <p:grpSpPr>
          <a:xfrm>
            <a:off x="1265656" y="2741433"/>
            <a:ext cx="366364" cy="367290"/>
            <a:chOff x="-61784125" y="3377700"/>
            <a:chExt cx="316650" cy="317450"/>
          </a:xfrm>
        </p:grpSpPr>
        <p:sp>
          <p:nvSpPr>
            <p:cNvPr id="7383" name="Google Shape;7383;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4"/>
          <p:cNvGrpSpPr/>
          <p:nvPr/>
        </p:nvGrpSpPr>
        <p:grpSpPr>
          <a:xfrm>
            <a:off x="1265656" y="3191835"/>
            <a:ext cx="366364" cy="367290"/>
            <a:chOff x="-61783350" y="3743950"/>
            <a:chExt cx="316650" cy="317450"/>
          </a:xfrm>
        </p:grpSpPr>
        <p:sp>
          <p:nvSpPr>
            <p:cNvPr id="7391" name="Google Shape;7391;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7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74"/>
          <p:cNvGrpSpPr/>
          <p:nvPr/>
        </p:nvGrpSpPr>
        <p:grpSpPr>
          <a:xfrm>
            <a:off x="3487080" y="3651668"/>
            <a:ext cx="369112" cy="364657"/>
            <a:chOff x="-59869425" y="4102225"/>
            <a:chExt cx="319025" cy="315175"/>
          </a:xfrm>
        </p:grpSpPr>
        <p:sp>
          <p:nvSpPr>
            <p:cNvPr id="7397" name="Google Shape;7397;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4"/>
          <p:cNvGrpSpPr/>
          <p:nvPr/>
        </p:nvGrpSpPr>
        <p:grpSpPr>
          <a:xfrm>
            <a:off x="2605883" y="4120490"/>
            <a:ext cx="366364" cy="365467"/>
            <a:chOff x="-59029025" y="3711650"/>
            <a:chExt cx="316650" cy="315875"/>
          </a:xfrm>
        </p:grpSpPr>
        <p:sp>
          <p:nvSpPr>
            <p:cNvPr id="7402" name="Google Shape;7402;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4"/>
          <p:cNvGrpSpPr/>
          <p:nvPr/>
        </p:nvGrpSpPr>
        <p:grpSpPr>
          <a:xfrm>
            <a:off x="4841373" y="1398014"/>
            <a:ext cx="351940" cy="348188"/>
            <a:chOff x="581525" y="3254850"/>
            <a:chExt cx="297750" cy="294575"/>
          </a:xfrm>
        </p:grpSpPr>
        <p:sp>
          <p:nvSpPr>
            <p:cNvPr id="7410" name="Google Shape;7410;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4"/>
          <p:cNvGrpSpPr/>
          <p:nvPr/>
        </p:nvGrpSpPr>
        <p:grpSpPr>
          <a:xfrm>
            <a:off x="4840442" y="1836950"/>
            <a:ext cx="353802" cy="351497"/>
            <a:chOff x="580725" y="3617925"/>
            <a:chExt cx="299325" cy="297375"/>
          </a:xfrm>
        </p:grpSpPr>
        <p:sp>
          <p:nvSpPr>
            <p:cNvPr id="7414" name="Google Shape;7414;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4"/>
          <p:cNvGrpSpPr/>
          <p:nvPr/>
        </p:nvGrpSpPr>
        <p:grpSpPr>
          <a:xfrm>
            <a:off x="4842304" y="2284140"/>
            <a:ext cx="350079" cy="350079"/>
            <a:chOff x="583100" y="3982600"/>
            <a:chExt cx="296175" cy="296175"/>
          </a:xfrm>
        </p:grpSpPr>
        <p:sp>
          <p:nvSpPr>
            <p:cNvPr id="7420" name="Google Shape;7420;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4"/>
          <p:cNvGrpSpPr/>
          <p:nvPr/>
        </p:nvGrpSpPr>
        <p:grpSpPr>
          <a:xfrm>
            <a:off x="7074918" y="1397764"/>
            <a:ext cx="307231" cy="348690"/>
            <a:chOff x="2423775" y="3226875"/>
            <a:chExt cx="259925" cy="295000"/>
          </a:xfrm>
        </p:grpSpPr>
        <p:sp>
          <p:nvSpPr>
            <p:cNvPr id="7428" name="Google Shape;7428;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4"/>
          <p:cNvGrpSpPr/>
          <p:nvPr/>
        </p:nvGrpSpPr>
        <p:grpSpPr>
          <a:xfrm>
            <a:off x="7052106" y="1839049"/>
            <a:ext cx="352857" cy="347301"/>
            <a:chOff x="2404875" y="3592725"/>
            <a:chExt cx="298525" cy="293825"/>
          </a:xfrm>
        </p:grpSpPr>
        <p:sp>
          <p:nvSpPr>
            <p:cNvPr id="7432" name="Google Shape;7432;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74"/>
          <p:cNvGrpSpPr/>
          <p:nvPr/>
        </p:nvGrpSpPr>
        <p:grpSpPr>
          <a:xfrm>
            <a:off x="7053036" y="2284614"/>
            <a:ext cx="350995" cy="349133"/>
            <a:chOff x="2404875" y="3955825"/>
            <a:chExt cx="296950" cy="295375"/>
          </a:xfrm>
        </p:grpSpPr>
        <p:sp>
          <p:nvSpPr>
            <p:cNvPr id="7436" name="Google Shape;7436;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4"/>
          <p:cNvGrpSpPr/>
          <p:nvPr/>
        </p:nvGrpSpPr>
        <p:grpSpPr>
          <a:xfrm>
            <a:off x="5747016" y="2748808"/>
            <a:ext cx="349163" cy="350079"/>
            <a:chOff x="4263650" y="3235150"/>
            <a:chExt cx="295400" cy="296175"/>
          </a:xfrm>
        </p:grpSpPr>
        <p:sp>
          <p:nvSpPr>
            <p:cNvPr id="7441" name="Google Shape;7441;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4"/>
          <p:cNvGrpSpPr/>
          <p:nvPr/>
        </p:nvGrpSpPr>
        <p:grpSpPr>
          <a:xfrm>
            <a:off x="5744696" y="3207969"/>
            <a:ext cx="353802" cy="327739"/>
            <a:chOff x="4266025" y="3609275"/>
            <a:chExt cx="299325" cy="277275"/>
          </a:xfrm>
        </p:grpSpPr>
        <p:sp>
          <p:nvSpPr>
            <p:cNvPr id="7447" name="Google Shape;7447;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4"/>
          <p:cNvGrpSpPr/>
          <p:nvPr/>
        </p:nvGrpSpPr>
        <p:grpSpPr>
          <a:xfrm>
            <a:off x="5745154" y="3673356"/>
            <a:ext cx="352886" cy="349133"/>
            <a:chOff x="4263650" y="3963700"/>
            <a:chExt cx="298550" cy="295375"/>
          </a:xfrm>
        </p:grpSpPr>
        <p:sp>
          <p:nvSpPr>
            <p:cNvPr id="7450" name="Google Shape;7450;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4"/>
          <p:cNvGrpSpPr/>
          <p:nvPr/>
        </p:nvGrpSpPr>
        <p:grpSpPr>
          <a:xfrm>
            <a:off x="8023491" y="2748809"/>
            <a:ext cx="226264" cy="350079"/>
            <a:chOff x="6164975" y="3211525"/>
            <a:chExt cx="191425" cy="296175"/>
          </a:xfrm>
        </p:grpSpPr>
        <p:sp>
          <p:nvSpPr>
            <p:cNvPr id="7458" name="Google Shape;7458;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4"/>
          <p:cNvGrpSpPr/>
          <p:nvPr/>
        </p:nvGrpSpPr>
        <p:grpSpPr>
          <a:xfrm>
            <a:off x="5285528" y="1397084"/>
            <a:ext cx="352886" cy="350049"/>
            <a:chOff x="946175" y="3253275"/>
            <a:chExt cx="298550" cy="296150"/>
          </a:xfrm>
        </p:grpSpPr>
        <p:sp>
          <p:nvSpPr>
            <p:cNvPr id="7466" name="Google Shape;7466;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4"/>
          <p:cNvGrpSpPr/>
          <p:nvPr/>
        </p:nvGrpSpPr>
        <p:grpSpPr>
          <a:xfrm>
            <a:off x="5286459" y="1839048"/>
            <a:ext cx="351024" cy="347301"/>
            <a:chOff x="946175" y="3619500"/>
            <a:chExt cx="296975" cy="293825"/>
          </a:xfrm>
        </p:grpSpPr>
        <p:sp>
          <p:nvSpPr>
            <p:cNvPr id="7472" name="Google Shape;7472;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74"/>
          <p:cNvGrpSpPr/>
          <p:nvPr/>
        </p:nvGrpSpPr>
        <p:grpSpPr>
          <a:xfrm>
            <a:off x="5286001" y="2283682"/>
            <a:ext cx="351940" cy="350995"/>
            <a:chOff x="944600" y="3981825"/>
            <a:chExt cx="297750" cy="296950"/>
          </a:xfrm>
        </p:grpSpPr>
        <p:sp>
          <p:nvSpPr>
            <p:cNvPr id="7479" name="Google Shape;7479;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4"/>
          <p:cNvGrpSpPr/>
          <p:nvPr/>
        </p:nvGrpSpPr>
        <p:grpSpPr>
          <a:xfrm>
            <a:off x="7502937" y="1397542"/>
            <a:ext cx="350079" cy="349133"/>
            <a:chOff x="2768750" y="3227275"/>
            <a:chExt cx="296175" cy="295375"/>
          </a:xfrm>
        </p:grpSpPr>
        <p:sp>
          <p:nvSpPr>
            <p:cNvPr id="7484" name="Google Shape;7484;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4"/>
          <p:cNvGrpSpPr/>
          <p:nvPr/>
        </p:nvGrpSpPr>
        <p:grpSpPr>
          <a:xfrm>
            <a:off x="7523888" y="1838414"/>
            <a:ext cx="308177" cy="348572"/>
            <a:chOff x="2786075" y="3591800"/>
            <a:chExt cx="260725" cy="294900"/>
          </a:xfrm>
        </p:grpSpPr>
        <p:sp>
          <p:nvSpPr>
            <p:cNvPr id="7493" name="Google Shape;7493;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4"/>
          <p:cNvGrpSpPr/>
          <p:nvPr/>
        </p:nvGrpSpPr>
        <p:grpSpPr>
          <a:xfrm>
            <a:off x="7564387" y="2284141"/>
            <a:ext cx="227180" cy="350079"/>
            <a:chOff x="2819150" y="3955025"/>
            <a:chExt cx="192200" cy="296175"/>
          </a:xfrm>
        </p:grpSpPr>
        <p:sp>
          <p:nvSpPr>
            <p:cNvPr id="7499" name="Google Shape;7499;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4"/>
          <p:cNvGrpSpPr/>
          <p:nvPr/>
        </p:nvGrpSpPr>
        <p:grpSpPr>
          <a:xfrm>
            <a:off x="6188160" y="2749739"/>
            <a:ext cx="349133" cy="348217"/>
            <a:chOff x="4629125" y="3235150"/>
            <a:chExt cx="295375" cy="294600"/>
          </a:xfrm>
        </p:grpSpPr>
        <p:sp>
          <p:nvSpPr>
            <p:cNvPr id="7504" name="Google Shape;7504;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4"/>
          <p:cNvGrpSpPr/>
          <p:nvPr/>
        </p:nvGrpSpPr>
        <p:grpSpPr>
          <a:xfrm>
            <a:off x="6188145" y="3197272"/>
            <a:ext cx="349163" cy="349133"/>
            <a:chOff x="4628325" y="3599825"/>
            <a:chExt cx="295400" cy="295375"/>
          </a:xfrm>
        </p:grpSpPr>
        <p:sp>
          <p:nvSpPr>
            <p:cNvPr id="7510" name="Google Shape;7510;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4"/>
          <p:cNvGrpSpPr/>
          <p:nvPr/>
        </p:nvGrpSpPr>
        <p:grpSpPr>
          <a:xfrm>
            <a:off x="6209096" y="3672883"/>
            <a:ext cx="307261" cy="350079"/>
            <a:chOff x="4645650" y="3962900"/>
            <a:chExt cx="259950" cy="296175"/>
          </a:xfrm>
        </p:grpSpPr>
        <p:sp>
          <p:nvSpPr>
            <p:cNvPr id="7523" name="Google Shape;7523;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4"/>
          <p:cNvGrpSpPr/>
          <p:nvPr/>
        </p:nvGrpSpPr>
        <p:grpSpPr>
          <a:xfrm>
            <a:off x="7962056" y="3197745"/>
            <a:ext cx="349133" cy="348188"/>
            <a:chOff x="6143725" y="3582500"/>
            <a:chExt cx="295375" cy="294575"/>
          </a:xfrm>
        </p:grpSpPr>
        <p:sp>
          <p:nvSpPr>
            <p:cNvPr id="7530" name="Google Shape;7530;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4"/>
          <p:cNvGrpSpPr/>
          <p:nvPr/>
        </p:nvGrpSpPr>
        <p:grpSpPr>
          <a:xfrm>
            <a:off x="5730883" y="1397084"/>
            <a:ext cx="350995" cy="350049"/>
            <a:chOff x="1310075" y="3253275"/>
            <a:chExt cx="296950" cy="296150"/>
          </a:xfrm>
        </p:grpSpPr>
        <p:sp>
          <p:nvSpPr>
            <p:cNvPr id="7538" name="Google Shape;7538;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1" name="Google Shape;7541;p7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2" name="Google Shape;7542;p74"/>
          <p:cNvGrpSpPr/>
          <p:nvPr/>
        </p:nvGrpSpPr>
        <p:grpSpPr>
          <a:xfrm>
            <a:off x="5730410" y="2283343"/>
            <a:ext cx="351941" cy="351675"/>
            <a:chOff x="1310075" y="3980250"/>
            <a:chExt cx="297750" cy="297525"/>
          </a:xfrm>
        </p:grpSpPr>
        <p:sp>
          <p:nvSpPr>
            <p:cNvPr id="7543" name="Google Shape;7543;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4"/>
          <p:cNvGrpSpPr/>
          <p:nvPr/>
        </p:nvGrpSpPr>
        <p:grpSpPr>
          <a:xfrm>
            <a:off x="7995198" y="1397542"/>
            <a:ext cx="266305" cy="349133"/>
            <a:chOff x="3167275" y="3227275"/>
            <a:chExt cx="225300" cy="295375"/>
          </a:xfrm>
        </p:grpSpPr>
        <p:sp>
          <p:nvSpPr>
            <p:cNvPr id="7548" name="Google Shape;7548;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3" name="Google Shape;7553;p7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4" name="Google Shape;7554;p74"/>
          <p:cNvGrpSpPr/>
          <p:nvPr/>
        </p:nvGrpSpPr>
        <p:grpSpPr>
          <a:xfrm>
            <a:off x="7952380" y="2284599"/>
            <a:ext cx="351940" cy="349163"/>
            <a:chOff x="3133425" y="3955025"/>
            <a:chExt cx="297750" cy="295400"/>
          </a:xfrm>
        </p:grpSpPr>
        <p:sp>
          <p:nvSpPr>
            <p:cNvPr id="7555" name="Google Shape;7555;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4"/>
          <p:cNvGrpSpPr/>
          <p:nvPr/>
        </p:nvGrpSpPr>
        <p:grpSpPr>
          <a:xfrm>
            <a:off x="6632554" y="2748187"/>
            <a:ext cx="350079" cy="351320"/>
            <a:chOff x="4991425" y="3234750"/>
            <a:chExt cx="296175" cy="297225"/>
          </a:xfrm>
        </p:grpSpPr>
        <p:sp>
          <p:nvSpPr>
            <p:cNvPr id="7559" name="Google Shape;7559;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4"/>
          <p:cNvGrpSpPr/>
          <p:nvPr/>
        </p:nvGrpSpPr>
        <p:grpSpPr>
          <a:xfrm>
            <a:off x="6632554" y="3217750"/>
            <a:ext cx="350079" cy="308177"/>
            <a:chOff x="4991425" y="3617150"/>
            <a:chExt cx="296175" cy="260725"/>
          </a:xfrm>
        </p:grpSpPr>
        <p:sp>
          <p:nvSpPr>
            <p:cNvPr id="7566" name="Google Shape;7566;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74"/>
          <p:cNvGrpSpPr/>
          <p:nvPr/>
        </p:nvGrpSpPr>
        <p:grpSpPr>
          <a:xfrm>
            <a:off x="6709827" y="3673341"/>
            <a:ext cx="195532" cy="349163"/>
            <a:chOff x="5056800" y="3962900"/>
            <a:chExt cx="165425" cy="295400"/>
          </a:xfrm>
        </p:grpSpPr>
        <p:sp>
          <p:nvSpPr>
            <p:cNvPr id="7574" name="Google Shape;7574;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4"/>
          <p:cNvGrpSpPr/>
          <p:nvPr/>
        </p:nvGrpSpPr>
        <p:grpSpPr>
          <a:xfrm>
            <a:off x="7961125" y="3673357"/>
            <a:ext cx="350995" cy="349133"/>
            <a:chOff x="6168925" y="3936925"/>
            <a:chExt cx="296950" cy="295375"/>
          </a:xfrm>
        </p:grpSpPr>
        <p:sp>
          <p:nvSpPr>
            <p:cNvPr id="7578" name="Google Shape;7578;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4"/>
          <p:cNvGrpSpPr/>
          <p:nvPr/>
        </p:nvGrpSpPr>
        <p:grpSpPr>
          <a:xfrm>
            <a:off x="6174844" y="1390429"/>
            <a:ext cx="348188" cy="349133"/>
            <a:chOff x="1674750" y="3254050"/>
            <a:chExt cx="294575" cy="295375"/>
          </a:xfrm>
        </p:grpSpPr>
        <p:sp>
          <p:nvSpPr>
            <p:cNvPr id="7585" name="Google Shape;7585;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4"/>
          <p:cNvGrpSpPr/>
          <p:nvPr/>
        </p:nvGrpSpPr>
        <p:grpSpPr>
          <a:xfrm>
            <a:off x="6189239" y="1838132"/>
            <a:ext cx="319347" cy="349133"/>
            <a:chOff x="1687350" y="3618725"/>
            <a:chExt cx="270175" cy="295375"/>
          </a:xfrm>
        </p:grpSpPr>
        <p:sp>
          <p:nvSpPr>
            <p:cNvPr id="7589" name="Google Shape;7589;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4"/>
          <p:cNvGrpSpPr/>
          <p:nvPr/>
        </p:nvGrpSpPr>
        <p:grpSpPr>
          <a:xfrm>
            <a:off x="6172942" y="2284613"/>
            <a:ext cx="351940" cy="349133"/>
            <a:chOff x="1672375" y="3982600"/>
            <a:chExt cx="297750" cy="295375"/>
          </a:xfrm>
        </p:grpSpPr>
        <p:sp>
          <p:nvSpPr>
            <p:cNvPr id="7593" name="Google Shape;7593;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4"/>
          <p:cNvGrpSpPr/>
          <p:nvPr/>
        </p:nvGrpSpPr>
        <p:grpSpPr>
          <a:xfrm>
            <a:off x="4864934" y="2748808"/>
            <a:ext cx="350079" cy="350079"/>
            <a:chOff x="3497300" y="3227275"/>
            <a:chExt cx="296175" cy="296175"/>
          </a:xfrm>
        </p:grpSpPr>
        <p:sp>
          <p:nvSpPr>
            <p:cNvPr id="7597" name="Google Shape;7597;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4"/>
          <p:cNvGrpSpPr/>
          <p:nvPr/>
        </p:nvGrpSpPr>
        <p:grpSpPr>
          <a:xfrm>
            <a:off x="4865407" y="3198203"/>
            <a:ext cx="349133" cy="347272"/>
            <a:chOff x="3497300" y="3591950"/>
            <a:chExt cx="295375" cy="293800"/>
          </a:xfrm>
        </p:grpSpPr>
        <p:sp>
          <p:nvSpPr>
            <p:cNvPr id="7606" name="Google Shape;7606;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4"/>
          <p:cNvGrpSpPr/>
          <p:nvPr/>
        </p:nvGrpSpPr>
        <p:grpSpPr>
          <a:xfrm>
            <a:off x="4865407" y="3673341"/>
            <a:ext cx="349133" cy="349163"/>
            <a:chOff x="3497300" y="3955025"/>
            <a:chExt cx="295375" cy="295400"/>
          </a:xfrm>
        </p:grpSpPr>
        <p:sp>
          <p:nvSpPr>
            <p:cNvPr id="7615" name="Google Shape;7615;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4"/>
          <p:cNvGrpSpPr/>
          <p:nvPr/>
        </p:nvGrpSpPr>
        <p:grpSpPr>
          <a:xfrm>
            <a:off x="7089979" y="2749532"/>
            <a:ext cx="327739" cy="348631"/>
            <a:chOff x="5364750" y="3235150"/>
            <a:chExt cx="277275" cy="294950"/>
          </a:xfrm>
        </p:grpSpPr>
        <p:sp>
          <p:nvSpPr>
            <p:cNvPr id="7619" name="Google Shape;7619;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4"/>
          <p:cNvGrpSpPr/>
          <p:nvPr/>
        </p:nvGrpSpPr>
        <p:grpSpPr>
          <a:xfrm>
            <a:off x="7078337" y="3195868"/>
            <a:ext cx="351024" cy="351941"/>
            <a:chOff x="5355300" y="3598250"/>
            <a:chExt cx="296975" cy="297750"/>
          </a:xfrm>
        </p:grpSpPr>
        <p:sp>
          <p:nvSpPr>
            <p:cNvPr id="7628" name="Google Shape;7628;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4"/>
          <p:cNvGrpSpPr/>
          <p:nvPr/>
        </p:nvGrpSpPr>
        <p:grpSpPr>
          <a:xfrm>
            <a:off x="7082533" y="3734790"/>
            <a:ext cx="342632" cy="226264"/>
            <a:chOff x="5358450" y="4015675"/>
            <a:chExt cx="289875" cy="191425"/>
          </a:xfrm>
        </p:grpSpPr>
        <p:sp>
          <p:nvSpPr>
            <p:cNvPr id="7637" name="Google Shape;7637;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74"/>
          <p:cNvGrpSpPr/>
          <p:nvPr/>
        </p:nvGrpSpPr>
        <p:grpSpPr>
          <a:xfrm>
            <a:off x="6209015" y="4117322"/>
            <a:ext cx="351024" cy="325464"/>
            <a:chOff x="6543825" y="3202075"/>
            <a:chExt cx="296975" cy="275350"/>
          </a:xfrm>
        </p:grpSpPr>
        <p:sp>
          <p:nvSpPr>
            <p:cNvPr id="7642" name="Google Shape;7642;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4"/>
          <p:cNvGrpSpPr/>
          <p:nvPr/>
        </p:nvGrpSpPr>
        <p:grpSpPr>
          <a:xfrm>
            <a:off x="6615996" y="1397069"/>
            <a:ext cx="350079" cy="350079"/>
            <a:chOff x="2037825" y="3254050"/>
            <a:chExt cx="296175" cy="296175"/>
          </a:xfrm>
        </p:grpSpPr>
        <p:sp>
          <p:nvSpPr>
            <p:cNvPr id="7650" name="Google Shape;7650;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4"/>
          <p:cNvGrpSpPr/>
          <p:nvPr/>
        </p:nvGrpSpPr>
        <p:grpSpPr>
          <a:xfrm>
            <a:off x="6614135" y="1838236"/>
            <a:ext cx="353802" cy="348926"/>
            <a:chOff x="2034675" y="3617925"/>
            <a:chExt cx="299325" cy="295200"/>
          </a:xfrm>
        </p:grpSpPr>
        <p:sp>
          <p:nvSpPr>
            <p:cNvPr id="7657" name="Google Shape;7657;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4"/>
          <p:cNvGrpSpPr/>
          <p:nvPr/>
        </p:nvGrpSpPr>
        <p:grpSpPr>
          <a:xfrm>
            <a:off x="6615996" y="2284613"/>
            <a:ext cx="350079" cy="349133"/>
            <a:chOff x="2037825" y="3981825"/>
            <a:chExt cx="296175" cy="295375"/>
          </a:xfrm>
        </p:grpSpPr>
        <p:sp>
          <p:nvSpPr>
            <p:cNvPr id="7663" name="Google Shape;7663;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5301014" y="2780929"/>
            <a:ext cx="350079" cy="285837"/>
            <a:chOff x="3860400" y="3254050"/>
            <a:chExt cx="296175" cy="241825"/>
          </a:xfrm>
        </p:grpSpPr>
        <p:sp>
          <p:nvSpPr>
            <p:cNvPr id="7667" name="Google Shape;7667;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4"/>
          <p:cNvGrpSpPr/>
          <p:nvPr/>
        </p:nvGrpSpPr>
        <p:grpSpPr>
          <a:xfrm>
            <a:off x="5300541" y="3196800"/>
            <a:ext cx="351024" cy="350079"/>
            <a:chOff x="3859600" y="3591950"/>
            <a:chExt cx="296975" cy="296175"/>
          </a:xfrm>
        </p:grpSpPr>
        <p:sp>
          <p:nvSpPr>
            <p:cNvPr id="7675" name="Google Shape;7675;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4"/>
          <p:cNvGrpSpPr/>
          <p:nvPr/>
        </p:nvGrpSpPr>
        <p:grpSpPr>
          <a:xfrm>
            <a:off x="5301014" y="3672883"/>
            <a:ext cx="350079" cy="350079"/>
            <a:chOff x="3860400" y="3955025"/>
            <a:chExt cx="296175" cy="296175"/>
          </a:xfrm>
        </p:grpSpPr>
        <p:sp>
          <p:nvSpPr>
            <p:cNvPr id="7679" name="Google Shape;7679;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4"/>
          <p:cNvGrpSpPr/>
          <p:nvPr/>
        </p:nvGrpSpPr>
        <p:grpSpPr>
          <a:xfrm>
            <a:off x="7516230" y="2749281"/>
            <a:ext cx="355664" cy="349133"/>
            <a:chOff x="5716825" y="3235950"/>
            <a:chExt cx="300900" cy="295375"/>
          </a:xfrm>
        </p:grpSpPr>
        <p:sp>
          <p:nvSpPr>
            <p:cNvPr id="7685" name="Google Shape;7685;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4"/>
          <p:cNvGrpSpPr/>
          <p:nvPr/>
        </p:nvGrpSpPr>
        <p:grpSpPr>
          <a:xfrm>
            <a:off x="7529261" y="3207969"/>
            <a:ext cx="329601" cy="327739"/>
            <a:chOff x="5727850" y="3609275"/>
            <a:chExt cx="278850" cy="277275"/>
          </a:xfrm>
        </p:grpSpPr>
        <p:sp>
          <p:nvSpPr>
            <p:cNvPr id="7690" name="Google Shape;7690;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74"/>
          <p:cNvGrpSpPr/>
          <p:nvPr/>
        </p:nvGrpSpPr>
        <p:grpSpPr>
          <a:xfrm>
            <a:off x="7540446" y="3673356"/>
            <a:ext cx="307231" cy="349133"/>
            <a:chOff x="5736525" y="3963700"/>
            <a:chExt cx="259925" cy="295375"/>
          </a:xfrm>
        </p:grpSpPr>
        <p:sp>
          <p:nvSpPr>
            <p:cNvPr id="7696" name="Google Shape;7696;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4"/>
          <p:cNvGrpSpPr/>
          <p:nvPr/>
        </p:nvGrpSpPr>
        <p:grpSpPr>
          <a:xfrm>
            <a:off x="6632026" y="4122683"/>
            <a:ext cx="351024" cy="350079"/>
            <a:chOff x="6553275" y="3604550"/>
            <a:chExt cx="296975" cy="296175"/>
          </a:xfrm>
        </p:grpSpPr>
        <p:sp>
          <p:nvSpPr>
            <p:cNvPr id="7704" name="Google Shape;7704;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0" name="Google Shape;7710;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711" name="Google Shape;7711;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15"/>
        <p:cNvGrpSpPr/>
        <p:nvPr/>
      </p:nvGrpSpPr>
      <p:grpSpPr>
        <a:xfrm>
          <a:off x="0" y="0"/>
          <a:ext cx="0" cy="0"/>
          <a:chOff x="0" y="0"/>
          <a:chExt cx="0" cy="0"/>
        </a:xfrm>
      </p:grpSpPr>
      <p:grpSp>
        <p:nvGrpSpPr>
          <p:cNvPr id="7716" name="Google Shape;7716;p75"/>
          <p:cNvGrpSpPr/>
          <p:nvPr/>
        </p:nvGrpSpPr>
        <p:grpSpPr>
          <a:xfrm>
            <a:off x="859032" y="1380546"/>
            <a:ext cx="294401" cy="353645"/>
            <a:chOff x="-35814600" y="3202075"/>
            <a:chExt cx="242625" cy="291450"/>
          </a:xfrm>
        </p:grpSpPr>
        <p:sp>
          <p:nvSpPr>
            <p:cNvPr id="7717" name="Google Shape;7717;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5"/>
          <p:cNvGrpSpPr/>
          <p:nvPr/>
        </p:nvGrpSpPr>
        <p:grpSpPr>
          <a:xfrm>
            <a:off x="829410" y="1821466"/>
            <a:ext cx="353645" cy="353888"/>
            <a:chOff x="-35839800" y="3561025"/>
            <a:chExt cx="291450" cy="291650"/>
          </a:xfrm>
        </p:grpSpPr>
        <p:sp>
          <p:nvSpPr>
            <p:cNvPr id="7725" name="Google Shape;7725;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2" name="Google Shape;7732;p7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5"/>
          <p:cNvGrpSpPr/>
          <p:nvPr/>
        </p:nvGrpSpPr>
        <p:grpSpPr>
          <a:xfrm>
            <a:off x="3066955" y="1380546"/>
            <a:ext cx="353645" cy="353645"/>
            <a:chOff x="-34003850" y="3227275"/>
            <a:chExt cx="291450" cy="291450"/>
          </a:xfrm>
        </p:grpSpPr>
        <p:sp>
          <p:nvSpPr>
            <p:cNvPr id="7734" name="Google Shape;7734;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5"/>
          <p:cNvGrpSpPr/>
          <p:nvPr/>
        </p:nvGrpSpPr>
        <p:grpSpPr>
          <a:xfrm>
            <a:off x="3066485" y="1821238"/>
            <a:ext cx="354586" cy="354343"/>
            <a:chOff x="-34004625" y="3585850"/>
            <a:chExt cx="292225" cy="292025"/>
          </a:xfrm>
        </p:grpSpPr>
        <p:sp>
          <p:nvSpPr>
            <p:cNvPr id="7740" name="Google Shape;7740;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5"/>
          <p:cNvGrpSpPr/>
          <p:nvPr/>
        </p:nvGrpSpPr>
        <p:grpSpPr>
          <a:xfrm>
            <a:off x="3066000" y="2256439"/>
            <a:ext cx="355557" cy="354616"/>
            <a:chOff x="-34005425" y="3945575"/>
            <a:chExt cx="293025" cy="292250"/>
          </a:xfrm>
        </p:grpSpPr>
        <p:sp>
          <p:nvSpPr>
            <p:cNvPr id="7746" name="Google Shape;7746;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5"/>
          <p:cNvGrpSpPr/>
          <p:nvPr/>
        </p:nvGrpSpPr>
        <p:grpSpPr>
          <a:xfrm>
            <a:off x="1713099" y="2729615"/>
            <a:ext cx="358408" cy="355557"/>
            <a:chOff x="-32174975" y="3192625"/>
            <a:chExt cx="295375" cy="293025"/>
          </a:xfrm>
        </p:grpSpPr>
        <p:sp>
          <p:nvSpPr>
            <p:cNvPr id="7750" name="Google Shape;7750;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4" name="Google Shape;7754;p7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6" name="Google Shape;7756;p75"/>
          <p:cNvGrpSpPr/>
          <p:nvPr/>
        </p:nvGrpSpPr>
        <p:grpSpPr>
          <a:xfrm>
            <a:off x="3952249" y="2730570"/>
            <a:ext cx="354586" cy="353645"/>
            <a:chOff x="-30345325" y="3184750"/>
            <a:chExt cx="292225" cy="291450"/>
          </a:xfrm>
        </p:grpSpPr>
        <p:sp>
          <p:nvSpPr>
            <p:cNvPr id="7757" name="Google Shape;7757;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5"/>
          <p:cNvGrpSpPr/>
          <p:nvPr/>
        </p:nvGrpSpPr>
        <p:grpSpPr>
          <a:xfrm>
            <a:off x="1277001" y="1380546"/>
            <a:ext cx="353645" cy="353645"/>
            <a:chOff x="-35481425" y="3202075"/>
            <a:chExt cx="291450" cy="291450"/>
          </a:xfrm>
        </p:grpSpPr>
        <p:sp>
          <p:nvSpPr>
            <p:cNvPr id="7763" name="Google Shape;7763;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5"/>
          <p:cNvGrpSpPr/>
          <p:nvPr/>
        </p:nvGrpSpPr>
        <p:grpSpPr>
          <a:xfrm>
            <a:off x="1276531" y="1822072"/>
            <a:ext cx="354586" cy="352675"/>
            <a:chOff x="-35482200" y="3561225"/>
            <a:chExt cx="292225" cy="290650"/>
          </a:xfrm>
        </p:grpSpPr>
        <p:sp>
          <p:nvSpPr>
            <p:cNvPr id="7771" name="Google Shape;7771;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5"/>
          <p:cNvGrpSpPr/>
          <p:nvPr/>
        </p:nvGrpSpPr>
        <p:grpSpPr>
          <a:xfrm>
            <a:off x="1277001" y="2256940"/>
            <a:ext cx="353645" cy="353615"/>
            <a:chOff x="-35481425" y="3919600"/>
            <a:chExt cx="291450" cy="291425"/>
          </a:xfrm>
        </p:grpSpPr>
        <p:sp>
          <p:nvSpPr>
            <p:cNvPr id="7775" name="Google Shape;7775;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5"/>
          <p:cNvGrpSpPr/>
          <p:nvPr/>
        </p:nvGrpSpPr>
        <p:grpSpPr>
          <a:xfrm>
            <a:off x="3512636" y="1381031"/>
            <a:ext cx="357468" cy="352675"/>
            <a:chOff x="-33645475" y="3228075"/>
            <a:chExt cx="294600" cy="290650"/>
          </a:xfrm>
        </p:grpSpPr>
        <p:sp>
          <p:nvSpPr>
            <p:cNvPr id="7784" name="Google Shape;7784;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5"/>
          <p:cNvGrpSpPr/>
          <p:nvPr/>
        </p:nvGrpSpPr>
        <p:grpSpPr>
          <a:xfrm>
            <a:off x="3513606" y="1821116"/>
            <a:ext cx="355526" cy="354586"/>
            <a:chOff x="-33646250" y="3586425"/>
            <a:chExt cx="293000" cy="292225"/>
          </a:xfrm>
        </p:grpSpPr>
        <p:sp>
          <p:nvSpPr>
            <p:cNvPr id="7792" name="Google Shape;7792;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5"/>
          <p:cNvGrpSpPr/>
          <p:nvPr/>
        </p:nvGrpSpPr>
        <p:grpSpPr>
          <a:xfrm>
            <a:off x="3514076" y="2255969"/>
            <a:ext cx="354586" cy="355557"/>
            <a:chOff x="-33645475" y="3944800"/>
            <a:chExt cx="292225" cy="293025"/>
          </a:xfrm>
        </p:grpSpPr>
        <p:sp>
          <p:nvSpPr>
            <p:cNvPr id="7795" name="Google Shape;7795;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5"/>
          <p:cNvGrpSpPr/>
          <p:nvPr/>
        </p:nvGrpSpPr>
        <p:grpSpPr>
          <a:xfrm>
            <a:off x="2167295" y="2729706"/>
            <a:ext cx="352675" cy="355375"/>
            <a:chOff x="-31809525" y="3192625"/>
            <a:chExt cx="290650" cy="292875"/>
          </a:xfrm>
        </p:grpSpPr>
        <p:sp>
          <p:nvSpPr>
            <p:cNvPr id="7806" name="Google Shape;7806;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5"/>
          <p:cNvGrpSpPr/>
          <p:nvPr/>
        </p:nvGrpSpPr>
        <p:grpSpPr>
          <a:xfrm>
            <a:off x="2166810" y="3200258"/>
            <a:ext cx="353645" cy="355557"/>
            <a:chOff x="-31811100" y="3550975"/>
            <a:chExt cx="291450" cy="293025"/>
          </a:xfrm>
        </p:grpSpPr>
        <p:sp>
          <p:nvSpPr>
            <p:cNvPr id="7811" name="Google Shape;7811;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5"/>
          <p:cNvGrpSpPr/>
          <p:nvPr/>
        </p:nvGrpSpPr>
        <p:grpSpPr>
          <a:xfrm>
            <a:off x="2160606" y="3664562"/>
            <a:ext cx="366052" cy="356831"/>
            <a:chOff x="-31817400" y="3910025"/>
            <a:chExt cx="301675" cy="294075"/>
          </a:xfrm>
        </p:grpSpPr>
        <p:sp>
          <p:nvSpPr>
            <p:cNvPr id="7819" name="Google Shape;7819;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5"/>
          <p:cNvGrpSpPr/>
          <p:nvPr/>
        </p:nvGrpSpPr>
        <p:grpSpPr>
          <a:xfrm>
            <a:off x="3952234" y="3200743"/>
            <a:ext cx="354616" cy="354586"/>
            <a:chOff x="-30354000" y="3569100"/>
            <a:chExt cx="292250" cy="292225"/>
          </a:xfrm>
        </p:grpSpPr>
        <p:sp>
          <p:nvSpPr>
            <p:cNvPr id="7823" name="Google Shape;7823;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75"/>
          <p:cNvGrpSpPr/>
          <p:nvPr/>
        </p:nvGrpSpPr>
        <p:grpSpPr>
          <a:xfrm>
            <a:off x="1730812" y="1380546"/>
            <a:ext cx="342148" cy="353645"/>
            <a:chOff x="-35118325" y="3202075"/>
            <a:chExt cx="281975" cy="291450"/>
          </a:xfrm>
        </p:grpSpPr>
        <p:sp>
          <p:nvSpPr>
            <p:cNvPr id="7830" name="Google Shape;7830;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5"/>
          <p:cNvGrpSpPr/>
          <p:nvPr/>
        </p:nvGrpSpPr>
        <p:grpSpPr>
          <a:xfrm>
            <a:off x="1724593" y="1821799"/>
            <a:ext cx="354586" cy="353221"/>
            <a:chOff x="-35123050" y="3561225"/>
            <a:chExt cx="292225" cy="291100"/>
          </a:xfrm>
        </p:grpSpPr>
        <p:sp>
          <p:nvSpPr>
            <p:cNvPr id="7835" name="Google Shape;7835;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5"/>
          <p:cNvGrpSpPr/>
          <p:nvPr/>
        </p:nvGrpSpPr>
        <p:grpSpPr>
          <a:xfrm>
            <a:off x="1766652" y="2256940"/>
            <a:ext cx="270467" cy="353615"/>
            <a:chOff x="-35089175" y="3919600"/>
            <a:chExt cx="222900" cy="291425"/>
          </a:xfrm>
        </p:grpSpPr>
        <p:sp>
          <p:nvSpPr>
            <p:cNvPr id="7838" name="Google Shape;7838;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5"/>
          <p:cNvGrpSpPr/>
          <p:nvPr/>
        </p:nvGrpSpPr>
        <p:grpSpPr>
          <a:xfrm>
            <a:off x="3963648" y="1380303"/>
            <a:ext cx="336445" cy="354131"/>
            <a:chOff x="-33277650" y="3226875"/>
            <a:chExt cx="277275" cy="291850"/>
          </a:xfrm>
        </p:grpSpPr>
        <p:sp>
          <p:nvSpPr>
            <p:cNvPr id="7841" name="Google Shape;7841;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5"/>
          <p:cNvGrpSpPr/>
          <p:nvPr/>
        </p:nvGrpSpPr>
        <p:grpSpPr>
          <a:xfrm>
            <a:off x="3955048" y="1821587"/>
            <a:ext cx="353645" cy="353645"/>
            <a:chOff x="-33286325" y="3586425"/>
            <a:chExt cx="291450" cy="291450"/>
          </a:xfrm>
        </p:grpSpPr>
        <p:sp>
          <p:nvSpPr>
            <p:cNvPr id="7849" name="Google Shape;7849;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5"/>
          <p:cNvGrpSpPr/>
          <p:nvPr/>
        </p:nvGrpSpPr>
        <p:grpSpPr>
          <a:xfrm>
            <a:off x="3955048" y="2255969"/>
            <a:ext cx="353645" cy="355557"/>
            <a:chOff x="-33286325" y="3944800"/>
            <a:chExt cx="291450" cy="293025"/>
          </a:xfrm>
        </p:grpSpPr>
        <p:sp>
          <p:nvSpPr>
            <p:cNvPr id="7855" name="Google Shape;7855;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75"/>
          <p:cNvGrpSpPr/>
          <p:nvPr/>
        </p:nvGrpSpPr>
        <p:grpSpPr>
          <a:xfrm>
            <a:off x="2613445" y="2729129"/>
            <a:ext cx="353645" cy="356527"/>
            <a:chOff x="-31452725" y="3191825"/>
            <a:chExt cx="291450" cy="293825"/>
          </a:xfrm>
        </p:grpSpPr>
        <p:sp>
          <p:nvSpPr>
            <p:cNvPr id="7860" name="Google Shape;7860;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5"/>
          <p:cNvGrpSpPr/>
          <p:nvPr/>
        </p:nvGrpSpPr>
        <p:grpSpPr>
          <a:xfrm>
            <a:off x="2612975" y="3200744"/>
            <a:ext cx="354586" cy="354586"/>
            <a:chOff x="-31452725" y="3551775"/>
            <a:chExt cx="292225" cy="292225"/>
          </a:xfrm>
        </p:grpSpPr>
        <p:sp>
          <p:nvSpPr>
            <p:cNvPr id="7865" name="Google Shape;7865;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5"/>
          <p:cNvGrpSpPr/>
          <p:nvPr/>
        </p:nvGrpSpPr>
        <p:grpSpPr>
          <a:xfrm>
            <a:off x="2611534" y="3664729"/>
            <a:ext cx="357468" cy="356497"/>
            <a:chOff x="-31455100" y="3909350"/>
            <a:chExt cx="294600" cy="293800"/>
          </a:xfrm>
        </p:grpSpPr>
        <p:sp>
          <p:nvSpPr>
            <p:cNvPr id="7870" name="Google Shape;7870;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5"/>
          <p:cNvGrpSpPr/>
          <p:nvPr/>
        </p:nvGrpSpPr>
        <p:grpSpPr>
          <a:xfrm>
            <a:off x="3952719" y="3665684"/>
            <a:ext cx="353645" cy="354586"/>
            <a:chOff x="-30345325" y="3918800"/>
            <a:chExt cx="291450" cy="292225"/>
          </a:xfrm>
        </p:grpSpPr>
        <p:sp>
          <p:nvSpPr>
            <p:cNvPr id="7873" name="Google Shape;7873;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5"/>
          <p:cNvGrpSpPr/>
          <p:nvPr/>
        </p:nvGrpSpPr>
        <p:grpSpPr>
          <a:xfrm>
            <a:off x="2172184" y="1821587"/>
            <a:ext cx="353645" cy="353645"/>
            <a:chOff x="-34763900" y="3561225"/>
            <a:chExt cx="291450" cy="291450"/>
          </a:xfrm>
        </p:grpSpPr>
        <p:sp>
          <p:nvSpPr>
            <p:cNvPr id="7879" name="Google Shape;7879;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2" name="Google Shape;7882;p7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3" name="Google Shape;7883;p75"/>
          <p:cNvGrpSpPr/>
          <p:nvPr/>
        </p:nvGrpSpPr>
        <p:grpSpPr>
          <a:xfrm>
            <a:off x="827081" y="2730099"/>
            <a:ext cx="354586" cy="354586"/>
            <a:chOff x="-32927950" y="3227275"/>
            <a:chExt cx="292225" cy="292225"/>
          </a:xfrm>
        </p:grpSpPr>
        <p:sp>
          <p:nvSpPr>
            <p:cNvPr id="7884" name="Google Shape;7884;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5"/>
          <p:cNvGrpSpPr/>
          <p:nvPr/>
        </p:nvGrpSpPr>
        <p:grpSpPr>
          <a:xfrm>
            <a:off x="826596" y="3201213"/>
            <a:ext cx="355557" cy="353645"/>
            <a:chOff x="-32927950" y="3586425"/>
            <a:chExt cx="293025" cy="291450"/>
          </a:xfrm>
        </p:grpSpPr>
        <p:sp>
          <p:nvSpPr>
            <p:cNvPr id="7890" name="Google Shape;7890;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5"/>
          <p:cNvGrpSpPr/>
          <p:nvPr/>
        </p:nvGrpSpPr>
        <p:grpSpPr>
          <a:xfrm>
            <a:off x="827081" y="3665198"/>
            <a:ext cx="354586" cy="355557"/>
            <a:chOff x="-32927950" y="3944800"/>
            <a:chExt cx="292225" cy="293025"/>
          </a:xfrm>
        </p:grpSpPr>
        <p:sp>
          <p:nvSpPr>
            <p:cNvPr id="7896" name="Google Shape;7896;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5"/>
          <p:cNvGrpSpPr/>
          <p:nvPr/>
        </p:nvGrpSpPr>
        <p:grpSpPr>
          <a:xfrm>
            <a:off x="3055873" y="2730449"/>
            <a:ext cx="354586" cy="353888"/>
            <a:chOff x="-31094350" y="3194000"/>
            <a:chExt cx="292225" cy="291650"/>
          </a:xfrm>
        </p:grpSpPr>
        <p:sp>
          <p:nvSpPr>
            <p:cNvPr id="7906" name="Google Shape;7906;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5"/>
          <p:cNvGrpSpPr/>
          <p:nvPr/>
        </p:nvGrpSpPr>
        <p:grpSpPr>
          <a:xfrm>
            <a:off x="3056343" y="3200941"/>
            <a:ext cx="353645" cy="354191"/>
            <a:chOff x="-31093575" y="3552550"/>
            <a:chExt cx="291450" cy="291900"/>
          </a:xfrm>
        </p:grpSpPr>
        <p:sp>
          <p:nvSpPr>
            <p:cNvPr id="7915" name="Google Shape;7915;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5"/>
          <p:cNvGrpSpPr/>
          <p:nvPr/>
        </p:nvGrpSpPr>
        <p:grpSpPr>
          <a:xfrm>
            <a:off x="2182711" y="1380546"/>
            <a:ext cx="332593" cy="353645"/>
            <a:chOff x="-34755225" y="3202075"/>
            <a:chExt cx="274100" cy="291450"/>
          </a:xfrm>
        </p:grpSpPr>
        <p:sp>
          <p:nvSpPr>
            <p:cNvPr id="7920" name="Google Shape;7920;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75"/>
          <p:cNvGrpSpPr/>
          <p:nvPr/>
        </p:nvGrpSpPr>
        <p:grpSpPr>
          <a:xfrm>
            <a:off x="3056343" y="3666169"/>
            <a:ext cx="353645" cy="353615"/>
            <a:chOff x="-31093575" y="3911725"/>
            <a:chExt cx="291450" cy="291425"/>
          </a:xfrm>
        </p:grpSpPr>
        <p:sp>
          <p:nvSpPr>
            <p:cNvPr id="7928" name="Google Shape;7928;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5"/>
          <p:cNvGrpSpPr/>
          <p:nvPr/>
        </p:nvGrpSpPr>
        <p:grpSpPr>
          <a:xfrm>
            <a:off x="2165773" y="4123136"/>
            <a:ext cx="356497" cy="354586"/>
            <a:chOff x="-29946000" y="3183175"/>
            <a:chExt cx="293800" cy="292225"/>
          </a:xfrm>
        </p:grpSpPr>
        <p:sp>
          <p:nvSpPr>
            <p:cNvPr id="7931" name="Google Shape;7931;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5"/>
          <p:cNvGrpSpPr/>
          <p:nvPr/>
        </p:nvGrpSpPr>
        <p:grpSpPr>
          <a:xfrm>
            <a:off x="2610305" y="1380289"/>
            <a:ext cx="358408" cy="354161"/>
            <a:chOff x="-34408675" y="3202075"/>
            <a:chExt cx="295375" cy="291875"/>
          </a:xfrm>
        </p:grpSpPr>
        <p:sp>
          <p:nvSpPr>
            <p:cNvPr id="7938" name="Google Shape;7938;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5"/>
          <p:cNvGrpSpPr/>
          <p:nvPr/>
        </p:nvGrpSpPr>
        <p:grpSpPr>
          <a:xfrm>
            <a:off x="2612216" y="1820283"/>
            <a:ext cx="354586" cy="356254"/>
            <a:chOff x="-34405525" y="3558075"/>
            <a:chExt cx="292225" cy="293600"/>
          </a:xfrm>
        </p:grpSpPr>
        <p:sp>
          <p:nvSpPr>
            <p:cNvPr id="7943" name="Google Shape;7943;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5"/>
          <p:cNvGrpSpPr/>
          <p:nvPr/>
        </p:nvGrpSpPr>
        <p:grpSpPr>
          <a:xfrm>
            <a:off x="2611730" y="2256940"/>
            <a:ext cx="355557" cy="353615"/>
            <a:chOff x="-34406325" y="3919600"/>
            <a:chExt cx="293025" cy="291425"/>
          </a:xfrm>
        </p:grpSpPr>
        <p:sp>
          <p:nvSpPr>
            <p:cNvPr id="7947" name="Google Shape;7947;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5"/>
          <p:cNvGrpSpPr/>
          <p:nvPr/>
        </p:nvGrpSpPr>
        <p:grpSpPr>
          <a:xfrm>
            <a:off x="1275628" y="2736303"/>
            <a:ext cx="353645" cy="342179"/>
            <a:chOff x="-32568800" y="3232000"/>
            <a:chExt cx="291450" cy="282000"/>
          </a:xfrm>
        </p:grpSpPr>
        <p:sp>
          <p:nvSpPr>
            <p:cNvPr id="7955" name="Google Shape;7955;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5"/>
          <p:cNvGrpSpPr/>
          <p:nvPr/>
        </p:nvGrpSpPr>
        <p:grpSpPr>
          <a:xfrm>
            <a:off x="1275158" y="3201213"/>
            <a:ext cx="354586" cy="353645"/>
            <a:chOff x="-32569575" y="3586425"/>
            <a:chExt cx="292225" cy="291450"/>
          </a:xfrm>
        </p:grpSpPr>
        <p:sp>
          <p:nvSpPr>
            <p:cNvPr id="7958" name="Google Shape;7958;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5"/>
          <p:cNvGrpSpPr/>
          <p:nvPr/>
        </p:nvGrpSpPr>
        <p:grpSpPr>
          <a:xfrm>
            <a:off x="1266073" y="3665805"/>
            <a:ext cx="372756" cy="354343"/>
            <a:chOff x="-32576675" y="3944600"/>
            <a:chExt cx="307200" cy="292025"/>
          </a:xfrm>
        </p:grpSpPr>
        <p:sp>
          <p:nvSpPr>
            <p:cNvPr id="7961" name="Google Shape;7961;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5"/>
          <p:cNvGrpSpPr/>
          <p:nvPr/>
        </p:nvGrpSpPr>
        <p:grpSpPr>
          <a:xfrm>
            <a:off x="3511040" y="2730100"/>
            <a:ext cx="354586" cy="354586"/>
            <a:chOff x="-30735200" y="3192625"/>
            <a:chExt cx="292225" cy="292225"/>
          </a:xfrm>
        </p:grpSpPr>
        <p:sp>
          <p:nvSpPr>
            <p:cNvPr id="7964" name="Google Shape;7964;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5"/>
          <p:cNvGrpSpPr/>
          <p:nvPr/>
        </p:nvGrpSpPr>
        <p:grpSpPr>
          <a:xfrm>
            <a:off x="3511040" y="3201532"/>
            <a:ext cx="354586" cy="353008"/>
            <a:chOff x="-30735200" y="3552550"/>
            <a:chExt cx="292225" cy="290925"/>
          </a:xfrm>
        </p:grpSpPr>
        <p:sp>
          <p:nvSpPr>
            <p:cNvPr id="7972" name="Google Shape;7972;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5"/>
          <p:cNvGrpSpPr/>
          <p:nvPr/>
        </p:nvGrpSpPr>
        <p:grpSpPr>
          <a:xfrm>
            <a:off x="3511040" y="3666154"/>
            <a:ext cx="354586" cy="353645"/>
            <a:chOff x="-30735200" y="3910925"/>
            <a:chExt cx="292225" cy="291450"/>
          </a:xfrm>
        </p:grpSpPr>
        <p:sp>
          <p:nvSpPr>
            <p:cNvPr id="7975" name="Google Shape;7975;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7" name="Google Shape;7977;p7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8" name="Google Shape;7978;p75"/>
          <p:cNvGrpSpPr/>
          <p:nvPr/>
        </p:nvGrpSpPr>
        <p:grpSpPr>
          <a:xfrm>
            <a:off x="4864547" y="1375808"/>
            <a:ext cx="358971" cy="359224"/>
            <a:chOff x="-57956275" y="3197925"/>
            <a:chExt cx="319000" cy="319225"/>
          </a:xfrm>
        </p:grpSpPr>
        <p:sp>
          <p:nvSpPr>
            <p:cNvPr id="7979" name="Google Shape;7979;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75"/>
          <p:cNvGrpSpPr/>
          <p:nvPr/>
        </p:nvGrpSpPr>
        <p:grpSpPr>
          <a:xfrm>
            <a:off x="4886701" y="1832234"/>
            <a:ext cx="314662" cy="358971"/>
            <a:chOff x="-57940525" y="3590375"/>
            <a:chExt cx="279625" cy="319000"/>
          </a:xfrm>
        </p:grpSpPr>
        <p:sp>
          <p:nvSpPr>
            <p:cNvPr id="7987" name="Google Shape;7987;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5"/>
          <p:cNvGrpSpPr/>
          <p:nvPr/>
        </p:nvGrpSpPr>
        <p:grpSpPr>
          <a:xfrm>
            <a:off x="4857582" y="2273605"/>
            <a:ext cx="358099" cy="358999"/>
            <a:chOff x="-57959425" y="3982600"/>
            <a:chExt cx="318225" cy="319025"/>
          </a:xfrm>
        </p:grpSpPr>
        <p:sp>
          <p:nvSpPr>
            <p:cNvPr id="7993" name="Google Shape;7993;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75"/>
          <p:cNvGrpSpPr/>
          <p:nvPr/>
        </p:nvGrpSpPr>
        <p:grpSpPr>
          <a:xfrm>
            <a:off x="7057749" y="1376934"/>
            <a:ext cx="357226" cy="357226"/>
            <a:chOff x="-55987225" y="3198925"/>
            <a:chExt cx="317450" cy="317450"/>
          </a:xfrm>
        </p:grpSpPr>
        <p:sp>
          <p:nvSpPr>
            <p:cNvPr id="7998" name="Google Shape;7998;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5"/>
          <p:cNvGrpSpPr/>
          <p:nvPr/>
        </p:nvGrpSpPr>
        <p:grpSpPr>
          <a:xfrm>
            <a:off x="7057749" y="1832965"/>
            <a:ext cx="357226" cy="357367"/>
            <a:chOff x="-55987225" y="3591025"/>
            <a:chExt cx="317450" cy="317575"/>
          </a:xfrm>
        </p:grpSpPr>
        <p:sp>
          <p:nvSpPr>
            <p:cNvPr id="8003" name="Google Shape;8003;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5"/>
          <p:cNvGrpSpPr/>
          <p:nvPr/>
        </p:nvGrpSpPr>
        <p:grpSpPr>
          <a:xfrm>
            <a:off x="7071665" y="2273605"/>
            <a:ext cx="358999" cy="358999"/>
            <a:chOff x="-55988800" y="3982600"/>
            <a:chExt cx="319025" cy="319025"/>
          </a:xfrm>
        </p:grpSpPr>
        <p:sp>
          <p:nvSpPr>
            <p:cNvPr id="8009" name="Google Shape;8009;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5"/>
          <p:cNvGrpSpPr/>
          <p:nvPr/>
        </p:nvGrpSpPr>
        <p:grpSpPr>
          <a:xfrm>
            <a:off x="5730184" y="2731562"/>
            <a:ext cx="356326" cy="358971"/>
            <a:chOff x="-54026025" y="3192625"/>
            <a:chExt cx="316650" cy="319000"/>
          </a:xfrm>
        </p:grpSpPr>
        <p:sp>
          <p:nvSpPr>
            <p:cNvPr id="8015" name="Google Shape;8015;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5"/>
          <p:cNvGrpSpPr/>
          <p:nvPr/>
        </p:nvGrpSpPr>
        <p:grpSpPr>
          <a:xfrm>
            <a:off x="5750130" y="3202536"/>
            <a:ext cx="316434" cy="358099"/>
            <a:chOff x="-54007925" y="3584850"/>
            <a:chExt cx="281200" cy="318225"/>
          </a:xfrm>
        </p:grpSpPr>
        <p:sp>
          <p:nvSpPr>
            <p:cNvPr id="8024" name="Google Shape;8024;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75"/>
          <p:cNvGrpSpPr/>
          <p:nvPr/>
        </p:nvGrpSpPr>
        <p:grpSpPr>
          <a:xfrm>
            <a:off x="5750130" y="3664421"/>
            <a:ext cx="316434" cy="358914"/>
            <a:chOff x="-54007925" y="3975575"/>
            <a:chExt cx="281200" cy="318950"/>
          </a:xfrm>
        </p:grpSpPr>
        <p:sp>
          <p:nvSpPr>
            <p:cNvPr id="8031" name="Google Shape;8031;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5"/>
          <p:cNvGrpSpPr/>
          <p:nvPr/>
        </p:nvGrpSpPr>
        <p:grpSpPr>
          <a:xfrm>
            <a:off x="7984996" y="2748891"/>
            <a:ext cx="274770" cy="358492"/>
            <a:chOff x="-52005775" y="3208025"/>
            <a:chExt cx="244175" cy="318575"/>
          </a:xfrm>
        </p:grpSpPr>
        <p:sp>
          <p:nvSpPr>
            <p:cNvPr id="8036" name="Google Shape;8036;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5"/>
          <p:cNvGrpSpPr/>
          <p:nvPr/>
        </p:nvGrpSpPr>
        <p:grpSpPr>
          <a:xfrm>
            <a:off x="5291462" y="1376934"/>
            <a:ext cx="358099" cy="358099"/>
            <a:chOff x="-57568775" y="3198925"/>
            <a:chExt cx="318225" cy="318225"/>
          </a:xfrm>
        </p:grpSpPr>
        <p:sp>
          <p:nvSpPr>
            <p:cNvPr id="8048" name="Google Shape;8048;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5"/>
          <p:cNvGrpSpPr/>
          <p:nvPr/>
        </p:nvGrpSpPr>
        <p:grpSpPr>
          <a:xfrm>
            <a:off x="5313181" y="1832234"/>
            <a:ext cx="314662" cy="358099"/>
            <a:chOff x="-57549075" y="3590375"/>
            <a:chExt cx="279625" cy="318225"/>
          </a:xfrm>
        </p:grpSpPr>
        <p:sp>
          <p:nvSpPr>
            <p:cNvPr id="8055" name="Google Shape;8055;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5"/>
          <p:cNvGrpSpPr/>
          <p:nvPr/>
        </p:nvGrpSpPr>
        <p:grpSpPr>
          <a:xfrm>
            <a:off x="5305378" y="2273605"/>
            <a:ext cx="359871" cy="359871"/>
            <a:chOff x="-57570350" y="3982600"/>
            <a:chExt cx="319800" cy="319800"/>
          </a:xfrm>
        </p:grpSpPr>
        <p:sp>
          <p:nvSpPr>
            <p:cNvPr id="8060" name="Google Shape;8060;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5"/>
          <p:cNvGrpSpPr/>
          <p:nvPr/>
        </p:nvGrpSpPr>
        <p:grpSpPr>
          <a:xfrm>
            <a:off x="7520416" y="1376033"/>
            <a:ext cx="314662" cy="358999"/>
            <a:chOff x="-55576850" y="3198125"/>
            <a:chExt cx="279625" cy="319025"/>
          </a:xfrm>
        </p:grpSpPr>
        <p:sp>
          <p:nvSpPr>
            <p:cNvPr id="8065" name="Google Shape;8065;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5"/>
          <p:cNvGrpSpPr/>
          <p:nvPr/>
        </p:nvGrpSpPr>
        <p:grpSpPr>
          <a:xfrm>
            <a:off x="7497812" y="1832009"/>
            <a:ext cx="359871" cy="358324"/>
            <a:chOff x="-55596550" y="3590175"/>
            <a:chExt cx="319800" cy="318425"/>
          </a:xfrm>
        </p:grpSpPr>
        <p:sp>
          <p:nvSpPr>
            <p:cNvPr id="8070" name="Google Shape;8070;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5"/>
          <p:cNvGrpSpPr/>
          <p:nvPr/>
        </p:nvGrpSpPr>
        <p:grpSpPr>
          <a:xfrm>
            <a:off x="7513049" y="2273351"/>
            <a:ext cx="358999" cy="359252"/>
            <a:chOff x="-55595775" y="3982375"/>
            <a:chExt cx="319025" cy="319250"/>
          </a:xfrm>
        </p:grpSpPr>
        <p:sp>
          <p:nvSpPr>
            <p:cNvPr id="8075" name="Google Shape;8075;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5"/>
          <p:cNvGrpSpPr/>
          <p:nvPr/>
        </p:nvGrpSpPr>
        <p:grpSpPr>
          <a:xfrm>
            <a:off x="6170232" y="2731562"/>
            <a:ext cx="358999" cy="358099"/>
            <a:chOff x="-53635375" y="3192625"/>
            <a:chExt cx="319025" cy="318225"/>
          </a:xfrm>
        </p:grpSpPr>
        <p:sp>
          <p:nvSpPr>
            <p:cNvPr id="8082" name="Google Shape;8082;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5"/>
          <p:cNvGrpSpPr/>
          <p:nvPr/>
        </p:nvGrpSpPr>
        <p:grpSpPr>
          <a:xfrm>
            <a:off x="6192401" y="3202536"/>
            <a:ext cx="314662" cy="358999"/>
            <a:chOff x="-53615675" y="3584850"/>
            <a:chExt cx="279625" cy="319025"/>
          </a:xfrm>
        </p:grpSpPr>
        <p:sp>
          <p:nvSpPr>
            <p:cNvPr id="8086" name="Google Shape;8086;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75"/>
          <p:cNvGrpSpPr/>
          <p:nvPr/>
        </p:nvGrpSpPr>
        <p:grpSpPr>
          <a:xfrm>
            <a:off x="6170246" y="3665461"/>
            <a:ext cx="358971" cy="357874"/>
            <a:chOff x="-53634575" y="3976500"/>
            <a:chExt cx="319000" cy="318025"/>
          </a:xfrm>
        </p:grpSpPr>
        <p:sp>
          <p:nvSpPr>
            <p:cNvPr id="8090" name="Google Shape;8090;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5"/>
          <p:cNvGrpSpPr/>
          <p:nvPr/>
        </p:nvGrpSpPr>
        <p:grpSpPr>
          <a:xfrm>
            <a:off x="7965050" y="3208415"/>
            <a:ext cx="314662" cy="358436"/>
            <a:chOff x="-52023900" y="3590075"/>
            <a:chExt cx="279625" cy="318525"/>
          </a:xfrm>
        </p:grpSpPr>
        <p:sp>
          <p:nvSpPr>
            <p:cNvPr id="8099" name="Google Shape;8099;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5"/>
          <p:cNvGrpSpPr/>
          <p:nvPr/>
        </p:nvGrpSpPr>
        <p:grpSpPr>
          <a:xfrm>
            <a:off x="5728292" y="1376934"/>
            <a:ext cx="358971" cy="358971"/>
            <a:chOff x="-57173375" y="3198925"/>
            <a:chExt cx="319000" cy="319000"/>
          </a:xfrm>
        </p:grpSpPr>
        <p:sp>
          <p:nvSpPr>
            <p:cNvPr id="8107" name="Google Shape;8107;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5"/>
          <p:cNvGrpSpPr/>
          <p:nvPr/>
        </p:nvGrpSpPr>
        <p:grpSpPr>
          <a:xfrm>
            <a:off x="5729178" y="1854374"/>
            <a:ext cx="357198" cy="314690"/>
            <a:chOff x="-57176525" y="3610050"/>
            <a:chExt cx="317425" cy="279650"/>
          </a:xfrm>
        </p:grpSpPr>
        <p:sp>
          <p:nvSpPr>
            <p:cNvPr id="8112" name="Google Shape;8112;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5"/>
          <p:cNvGrpSpPr/>
          <p:nvPr/>
        </p:nvGrpSpPr>
        <p:grpSpPr>
          <a:xfrm>
            <a:off x="7939633" y="1376934"/>
            <a:ext cx="358099" cy="356326"/>
            <a:chOff x="-55202750" y="3198925"/>
            <a:chExt cx="318225" cy="316650"/>
          </a:xfrm>
        </p:grpSpPr>
        <p:sp>
          <p:nvSpPr>
            <p:cNvPr id="8118" name="Google Shape;8118;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5"/>
          <p:cNvGrpSpPr/>
          <p:nvPr/>
        </p:nvGrpSpPr>
        <p:grpSpPr>
          <a:xfrm>
            <a:off x="7950267" y="1832234"/>
            <a:ext cx="336830" cy="358099"/>
            <a:chOff x="-55194875" y="3590375"/>
            <a:chExt cx="299325" cy="318225"/>
          </a:xfrm>
        </p:grpSpPr>
        <p:sp>
          <p:nvSpPr>
            <p:cNvPr id="8121" name="Google Shape;8121;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5"/>
          <p:cNvGrpSpPr/>
          <p:nvPr/>
        </p:nvGrpSpPr>
        <p:grpSpPr>
          <a:xfrm>
            <a:off x="7954884" y="2274505"/>
            <a:ext cx="357198" cy="357198"/>
            <a:chOff x="-55203525" y="3983400"/>
            <a:chExt cx="317425" cy="317425"/>
          </a:xfrm>
        </p:grpSpPr>
        <p:sp>
          <p:nvSpPr>
            <p:cNvPr id="8127" name="Google Shape;8127;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5"/>
          <p:cNvGrpSpPr/>
          <p:nvPr/>
        </p:nvGrpSpPr>
        <p:grpSpPr>
          <a:xfrm>
            <a:off x="6621365" y="2731562"/>
            <a:ext cx="335930" cy="358971"/>
            <a:chOff x="-53232900" y="3192625"/>
            <a:chExt cx="298525" cy="319000"/>
          </a:xfrm>
        </p:grpSpPr>
        <p:sp>
          <p:nvSpPr>
            <p:cNvPr id="8131" name="Google Shape;8131;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5"/>
          <p:cNvGrpSpPr/>
          <p:nvPr/>
        </p:nvGrpSpPr>
        <p:grpSpPr>
          <a:xfrm>
            <a:off x="6610731" y="3202536"/>
            <a:ext cx="357198" cy="356326"/>
            <a:chOff x="-53242350" y="3584850"/>
            <a:chExt cx="317425" cy="316650"/>
          </a:xfrm>
        </p:grpSpPr>
        <p:sp>
          <p:nvSpPr>
            <p:cNvPr id="8140" name="Google Shape;8140;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5"/>
          <p:cNvGrpSpPr/>
          <p:nvPr/>
        </p:nvGrpSpPr>
        <p:grpSpPr>
          <a:xfrm>
            <a:off x="6631999" y="3665236"/>
            <a:ext cx="314662" cy="358999"/>
            <a:chOff x="-53224225" y="3976300"/>
            <a:chExt cx="279625" cy="319025"/>
          </a:xfrm>
        </p:grpSpPr>
        <p:sp>
          <p:nvSpPr>
            <p:cNvPr id="8146" name="Google Shape;8146;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5"/>
          <p:cNvGrpSpPr/>
          <p:nvPr/>
        </p:nvGrpSpPr>
        <p:grpSpPr>
          <a:xfrm>
            <a:off x="7942896" y="3672917"/>
            <a:ext cx="358971" cy="358408"/>
            <a:chOff x="-52043575" y="3983125"/>
            <a:chExt cx="319000" cy="318500"/>
          </a:xfrm>
        </p:grpSpPr>
        <p:sp>
          <p:nvSpPr>
            <p:cNvPr id="8154" name="Google Shape;8154;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5"/>
          <p:cNvGrpSpPr/>
          <p:nvPr/>
        </p:nvGrpSpPr>
        <p:grpSpPr>
          <a:xfrm>
            <a:off x="6196836" y="1376934"/>
            <a:ext cx="314662" cy="358971"/>
            <a:chOff x="-56766175" y="3198925"/>
            <a:chExt cx="279625" cy="319000"/>
          </a:xfrm>
        </p:grpSpPr>
        <p:sp>
          <p:nvSpPr>
            <p:cNvPr id="8164" name="Google Shape;8164;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5"/>
          <p:cNvGrpSpPr/>
          <p:nvPr/>
        </p:nvGrpSpPr>
        <p:grpSpPr>
          <a:xfrm>
            <a:off x="6195950" y="1832234"/>
            <a:ext cx="316434" cy="358099"/>
            <a:chOff x="-56766175" y="3590375"/>
            <a:chExt cx="281200" cy="318225"/>
          </a:xfrm>
        </p:grpSpPr>
        <p:sp>
          <p:nvSpPr>
            <p:cNvPr id="8172" name="Google Shape;8172;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5"/>
          <p:cNvGrpSpPr/>
          <p:nvPr/>
        </p:nvGrpSpPr>
        <p:grpSpPr>
          <a:xfrm>
            <a:off x="6232906" y="2273605"/>
            <a:ext cx="272126" cy="358099"/>
            <a:chOff x="-56747275" y="3982600"/>
            <a:chExt cx="241825" cy="318225"/>
          </a:xfrm>
        </p:grpSpPr>
        <p:sp>
          <p:nvSpPr>
            <p:cNvPr id="8177" name="Google Shape;8177;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75"/>
          <p:cNvGrpSpPr/>
          <p:nvPr/>
        </p:nvGrpSpPr>
        <p:grpSpPr>
          <a:xfrm>
            <a:off x="4840657" y="3215842"/>
            <a:ext cx="358999" cy="342991"/>
            <a:chOff x="-54812875" y="3596675"/>
            <a:chExt cx="319025" cy="304800"/>
          </a:xfrm>
        </p:grpSpPr>
        <p:sp>
          <p:nvSpPr>
            <p:cNvPr id="8185" name="Google Shape;8185;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2" name="Google Shape;8192;p7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4" name="Google Shape;8194;p75"/>
          <p:cNvGrpSpPr/>
          <p:nvPr/>
        </p:nvGrpSpPr>
        <p:grpSpPr>
          <a:xfrm>
            <a:off x="4862826" y="3672326"/>
            <a:ext cx="314662" cy="358099"/>
            <a:chOff x="-54793175" y="3982600"/>
            <a:chExt cx="279625" cy="318225"/>
          </a:xfrm>
        </p:grpSpPr>
        <p:sp>
          <p:nvSpPr>
            <p:cNvPr id="8195" name="Google Shape;8195;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5"/>
          <p:cNvGrpSpPr/>
          <p:nvPr/>
        </p:nvGrpSpPr>
        <p:grpSpPr>
          <a:xfrm>
            <a:off x="7074284" y="2731562"/>
            <a:ext cx="314662" cy="358099"/>
            <a:chOff x="-52832000" y="3192625"/>
            <a:chExt cx="279625" cy="318225"/>
          </a:xfrm>
        </p:grpSpPr>
        <p:sp>
          <p:nvSpPr>
            <p:cNvPr id="8203" name="Google Shape;8203;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5"/>
          <p:cNvGrpSpPr/>
          <p:nvPr/>
        </p:nvGrpSpPr>
        <p:grpSpPr>
          <a:xfrm>
            <a:off x="5760817" y="2272929"/>
            <a:ext cx="323524" cy="358774"/>
            <a:chOff x="-57162350" y="3982000"/>
            <a:chExt cx="287500" cy="318825"/>
          </a:xfrm>
        </p:grpSpPr>
        <p:sp>
          <p:nvSpPr>
            <p:cNvPr id="8212" name="Google Shape;8212;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5"/>
          <p:cNvGrpSpPr/>
          <p:nvPr/>
        </p:nvGrpSpPr>
        <p:grpSpPr>
          <a:xfrm>
            <a:off x="7052130" y="3203436"/>
            <a:ext cx="358971" cy="357198"/>
            <a:chOff x="-52851675" y="3585650"/>
            <a:chExt cx="319000" cy="317425"/>
          </a:xfrm>
        </p:grpSpPr>
        <p:sp>
          <p:nvSpPr>
            <p:cNvPr id="8221" name="Google Shape;8221;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5"/>
          <p:cNvGrpSpPr/>
          <p:nvPr/>
        </p:nvGrpSpPr>
        <p:grpSpPr>
          <a:xfrm>
            <a:off x="7074284" y="3665236"/>
            <a:ext cx="314662" cy="358999"/>
            <a:chOff x="-52832000" y="3976300"/>
            <a:chExt cx="279625" cy="319025"/>
          </a:xfrm>
        </p:grpSpPr>
        <p:sp>
          <p:nvSpPr>
            <p:cNvPr id="8228" name="Google Shape;8228;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5"/>
          <p:cNvGrpSpPr/>
          <p:nvPr/>
        </p:nvGrpSpPr>
        <p:grpSpPr>
          <a:xfrm>
            <a:off x="6191490" y="4119884"/>
            <a:ext cx="316434" cy="358099"/>
            <a:chOff x="-51633225" y="3198925"/>
            <a:chExt cx="281200" cy="318225"/>
          </a:xfrm>
        </p:grpSpPr>
        <p:sp>
          <p:nvSpPr>
            <p:cNvPr id="8234" name="Google Shape;8234;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5"/>
          <p:cNvGrpSpPr/>
          <p:nvPr/>
        </p:nvGrpSpPr>
        <p:grpSpPr>
          <a:xfrm>
            <a:off x="6610314" y="1377806"/>
            <a:ext cx="365188" cy="357226"/>
            <a:chOff x="-56396775" y="3199700"/>
            <a:chExt cx="324525" cy="317450"/>
          </a:xfrm>
        </p:grpSpPr>
        <p:sp>
          <p:nvSpPr>
            <p:cNvPr id="8242" name="Google Shape;8242;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5"/>
          <p:cNvGrpSpPr/>
          <p:nvPr/>
        </p:nvGrpSpPr>
        <p:grpSpPr>
          <a:xfrm>
            <a:off x="6613408" y="1843740"/>
            <a:ext cx="358999" cy="335958"/>
            <a:chOff x="-56394425" y="3600600"/>
            <a:chExt cx="319025" cy="298550"/>
          </a:xfrm>
        </p:grpSpPr>
        <p:sp>
          <p:nvSpPr>
            <p:cNvPr id="8249" name="Google Shape;8249;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75"/>
          <p:cNvGrpSpPr/>
          <p:nvPr/>
        </p:nvGrpSpPr>
        <p:grpSpPr>
          <a:xfrm>
            <a:off x="6644175" y="2274505"/>
            <a:ext cx="327068" cy="357198"/>
            <a:chOff x="-56379450" y="3983400"/>
            <a:chExt cx="290650" cy="317425"/>
          </a:xfrm>
        </p:grpSpPr>
        <p:sp>
          <p:nvSpPr>
            <p:cNvPr id="8253" name="Google Shape;8253;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5"/>
          <p:cNvGrpSpPr/>
          <p:nvPr/>
        </p:nvGrpSpPr>
        <p:grpSpPr>
          <a:xfrm>
            <a:off x="5307879" y="2738651"/>
            <a:ext cx="316434" cy="358971"/>
            <a:chOff x="-54401725" y="3198925"/>
            <a:chExt cx="281200" cy="319000"/>
          </a:xfrm>
        </p:grpSpPr>
        <p:sp>
          <p:nvSpPr>
            <p:cNvPr id="8262" name="Google Shape;8262;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5"/>
          <p:cNvGrpSpPr/>
          <p:nvPr/>
        </p:nvGrpSpPr>
        <p:grpSpPr>
          <a:xfrm>
            <a:off x="5308766" y="3208753"/>
            <a:ext cx="314662" cy="358099"/>
            <a:chOff x="-54401725" y="3590375"/>
            <a:chExt cx="279625" cy="318225"/>
          </a:xfrm>
        </p:grpSpPr>
        <p:sp>
          <p:nvSpPr>
            <p:cNvPr id="8274" name="Google Shape;8274;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5"/>
          <p:cNvGrpSpPr/>
          <p:nvPr/>
        </p:nvGrpSpPr>
        <p:grpSpPr>
          <a:xfrm>
            <a:off x="5306557" y="3672326"/>
            <a:ext cx="319079" cy="358099"/>
            <a:chOff x="-54403300" y="3982600"/>
            <a:chExt cx="283550" cy="318225"/>
          </a:xfrm>
        </p:grpSpPr>
        <p:sp>
          <p:nvSpPr>
            <p:cNvPr id="8281" name="Google Shape;8281;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5"/>
          <p:cNvGrpSpPr/>
          <p:nvPr/>
        </p:nvGrpSpPr>
        <p:grpSpPr>
          <a:xfrm>
            <a:off x="7493951" y="2733559"/>
            <a:ext cx="356298" cy="356973"/>
            <a:chOff x="-52458650" y="3194400"/>
            <a:chExt cx="316625" cy="317225"/>
          </a:xfrm>
        </p:grpSpPr>
        <p:sp>
          <p:nvSpPr>
            <p:cNvPr id="8287" name="Google Shape;8287;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5"/>
          <p:cNvGrpSpPr/>
          <p:nvPr/>
        </p:nvGrpSpPr>
        <p:grpSpPr>
          <a:xfrm>
            <a:off x="4862826" y="2738651"/>
            <a:ext cx="314662" cy="358971"/>
            <a:chOff x="-54793175" y="3198925"/>
            <a:chExt cx="279625" cy="319000"/>
          </a:xfrm>
        </p:grpSpPr>
        <p:sp>
          <p:nvSpPr>
            <p:cNvPr id="8296" name="Google Shape;8296;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5"/>
          <p:cNvGrpSpPr/>
          <p:nvPr/>
        </p:nvGrpSpPr>
        <p:grpSpPr>
          <a:xfrm>
            <a:off x="7503249" y="3202536"/>
            <a:ext cx="337703" cy="357845"/>
            <a:chOff x="-52450000" y="3584850"/>
            <a:chExt cx="300100" cy="318000"/>
          </a:xfrm>
        </p:grpSpPr>
        <p:sp>
          <p:nvSpPr>
            <p:cNvPr id="8304" name="Google Shape;8304;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75"/>
          <p:cNvGrpSpPr/>
          <p:nvPr/>
        </p:nvGrpSpPr>
        <p:grpSpPr>
          <a:xfrm>
            <a:off x="7514769" y="3667009"/>
            <a:ext cx="314662" cy="357226"/>
            <a:chOff x="-52440550" y="3977875"/>
            <a:chExt cx="279625" cy="317450"/>
          </a:xfrm>
        </p:grpSpPr>
        <p:sp>
          <p:nvSpPr>
            <p:cNvPr id="8312" name="Google Shape;8312;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5"/>
          <p:cNvGrpSpPr/>
          <p:nvPr/>
        </p:nvGrpSpPr>
        <p:grpSpPr>
          <a:xfrm>
            <a:off x="6626703" y="4123215"/>
            <a:ext cx="314662" cy="358999"/>
            <a:chOff x="-51623775" y="3584850"/>
            <a:chExt cx="279625" cy="319025"/>
          </a:xfrm>
        </p:grpSpPr>
        <p:sp>
          <p:nvSpPr>
            <p:cNvPr id="8321" name="Google Shape;8321;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7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31" name="Google Shape;8331;p7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38"/>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was happened in 2022 in Vietnam?</a:t>
            </a:r>
            <a:endParaRPr sz="2800" dirty="0"/>
          </a:p>
        </p:txBody>
      </p:sp>
      <p:sp>
        <p:nvSpPr>
          <p:cNvPr id="1113" name="Google Shape;1113;p38"/>
          <p:cNvSpPr txBox="1"/>
          <p:nvPr/>
        </p:nvSpPr>
        <p:spPr>
          <a:xfrm>
            <a:off x="4764805" y="1587100"/>
            <a:ext cx="83537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2"/>
                </a:solidFill>
                <a:latin typeface="Manrope ExtraBold"/>
                <a:ea typeface="Manrope ExtraBold"/>
                <a:cs typeface="Manrope ExtraBold"/>
                <a:sym typeface="Manrope ExtraBold"/>
              </a:rPr>
              <a:t>1M+</a:t>
            </a:r>
            <a:endParaRPr sz="2500" dirty="0">
              <a:solidFill>
                <a:schemeClr val="lt2"/>
              </a:solidFill>
              <a:latin typeface="Manrope ExtraBold"/>
              <a:ea typeface="Manrope ExtraBold"/>
              <a:cs typeface="Manrope ExtraBold"/>
              <a:sym typeface="Manrope ExtraBold"/>
            </a:endParaRPr>
          </a:p>
        </p:txBody>
      </p:sp>
      <p:sp>
        <p:nvSpPr>
          <p:cNvPr id="1114" name="Google Shape;1114;p38"/>
          <p:cNvSpPr txBox="1"/>
          <p:nvPr/>
        </p:nvSpPr>
        <p:spPr>
          <a:xfrm>
            <a:off x="4087092" y="2794275"/>
            <a:ext cx="1513084"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lt2"/>
                </a:solidFill>
                <a:latin typeface="Manrope ExtraBold"/>
                <a:ea typeface="Manrope ExtraBold"/>
                <a:cs typeface="Manrope ExtraBold"/>
                <a:sym typeface="Manrope ExtraBold"/>
              </a:rPr>
              <a:t>14,000+</a:t>
            </a:r>
            <a:endParaRPr sz="2500" dirty="0">
              <a:solidFill>
                <a:schemeClr val="lt2"/>
              </a:solidFill>
              <a:latin typeface="Manrope ExtraBold"/>
              <a:ea typeface="Manrope ExtraBold"/>
              <a:cs typeface="Manrope ExtraBold"/>
              <a:sym typeface="Manrope ExtraBold"/>
            </a:endParaRPr>
          </a:p>
        </p:txBody>
      </p:sp>
      <p:sp>
        <p:nvSpPr>
          <p:cNvPr id="1115" name="Google Shape;1115;p38"/>
          <p:cNvSpPr txBox="1"/>
          <p:nvPr/>
        </p:nvSpPr>
        <p:spPr>
          <a:xfrm>
            <a:off x="4246418" y="3880512"/>
            <a:ext cx="1353757"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lt2"/>
                </a:solidFill>
                <a:latin typeface="Manrope ExtraBold"/>
                <a:ea typeface="Manrope ExtraBold"/>
                <a:cs typeface="Manrope ExtraBold"/>
                <a:sym typeface="Manrope ExtraBold"/>
              </a:rPr>
              <a:t>6,500+</a:t>
            </a:r>
            <a:endParaRPr sz="2500" dirty="0">
              <a:solidFill>
                <a:schemeClr val="lt2"/>
              </a:solidFill>
              <a:latin typeface="Manrope ExtraBold"/>
              <a:ea typeface="Manrope ExtraBold"/>
              <a:cs typeface="Manrope ExtraBold"/>
              <a:sym typeface="Manrope ExtraBold"/>
            </a:endParaRPr>
          </a:p>
        </p:txBody>
      </p:sp>
      <p:sp>
        <p:nvSpPr>
          <p:cNvPr id="1117" name="Google Shape;1117;p38"/>
          <p:cNvSpPr txBox="1"/>
          <p:nvPr/>
        </p:nvSpPr>
        <p:spPr>
          <a:xfrm>
            <a:off x="5743936" y="1451361"/>
            <a:ext cx="1950000" cy="71397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dirty="0">
                <a:solidFill>
                  <a:schemeClr val="dk2"/>
                </a:solidFill>
                <a:latin typeface="Manrope ExtraBold"/>
                <a:ea typeface="Manrope ExtraBold"/>
                <a:cs typeface="Manrope ExtraBold"/>
                <a:sym typeface="Manrope ExtraBold"/>
              </a:rPr>
              <a:t>Traffic violations</a:t>
            </a:r>
            <a:endParaRPr sz="2200" dirty="0">
              <a:solidFill>
                <a:schemeClr val="dk2"/>
              </a:solidFill>
              <a:latin typeface="Manrope ExtraBold"/>
              <a:ea typeface="Manrope ExtraBold"/>
              <a:cs typeface="Manrope ExtraBold"/>
              <a:sym typeface="Manrope ExtraBold"/>
            </a:endParaRPr>
          </a:p>
        </p:txBody>
      </p:sp>
      <p:sp>
        <p:nvSpPr>
          <p:cNvPr id="1118" name="Google Shape;1118;p38"/>
          <p:cNvSpPr txBox="1"/>
          <p:nvPr/>
        </p:nvSpPr>
        <p:spPr>
          <a:xfrm>
            <a:off x="5743936" y="2561476"/>
            <a:ext cx="1950000" cy="82836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dirty="0">
                <a:solidFill>
                  <a:schemeClr val="dk2"/>
                </a:solidFill>
                <a:latin typeface="Manrope ExtraBold"/>
                <a:ea typeface="Manrope ExtraBold"/>
                <a:cs typeface="Manrope ExtraBold"/>
                <a:sym typeface="Manrope ExtraBold"/>
              </a:rPr>
              <a:t>Traffic accidents</a:t>
            </a:r>
            <a:endParaRPr sz="2200" dirty="0">
              <a:solidFill>
                <a:schemeClr val="dk2"/>
              </a:solidFill>
              <a:latin typeface="Manrope ExtraBold"/>
              <a:ea typeface="Manrope ExtraBold"/>
              <a:cs typeface="Manrope ExtraBold"/>
              <a:sym typeface="Manrope ExtraBold"/>
            </a:endParaRPr>
          </a:p>
        </p:txBody>
      </p:sp>
      <p:sp>
        <p:nvSpPr>
          <p:cNvPr id="1121" name="Google Shape;1121;p38"/>
          <p:cNvSpPr txBox="1"/>
          <p:nvPr/>
        </p:nvSpPr>
        <p:spPr>
          <a:xfrm>
            <a:off x="5796613" y="3702025"/>
            <a:ext cx="2439913" cy="7139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dirty="0">
                <a:solidFill>
                  <a:schemeClr val="dk2"/>
                </a:solidFill>
                <a:latin typeface="Manrope ExtraBold"/>
                <a:ea typeface="Manrope ExtraBold"/>
                <a:cs typeface="Manrope ExtraBold"/>
                <a:sym typeface="Manrope ExtraBold"/>
              </a:rPr>
              <a:t>Death &amp; Injuries</a:t>
            </a:r>
            <a:endParaRPr sz="2200" dirty="0">
              <a:solidFill>
                <a:schemeClr val="dk2"/>
              </a:solidFill>
              <a:latin typeface="Manrope ExtraBold"/>
              <a:ea typeface="Manrope ExtraBold"/>
              <a:cs typeface="Manrope ExtraBold"/>
              <a:sym typeface="Manrope ExtraBold"/>
            </a:endParaRPr>
          </a:p>
        </p:txBody>
      </p:sp>
      <p:pic>
        <p:nvPicPr>
          <p:cNvPr id="24" name="Picture 23" descr="A white letter on a black background&#10;&#10;Description automatically generated with low confidence">
            <a:extLst>
              <a:ext uri="{FF2B5EF4-FFF2-40B4-BE49-F238E27FC236}">
                <a16:creationId xmlns:a16="http://schemas.microsoft.com/office/drawing/2014/main" id="{30EC63F9-5E1D-EF08-D74C-A8088AEC4573}"/>
              </a:ext>
            </a:extLst>
          </p:cNvPr>
          <p:cNvPicPr>
            <a:picLocks noChangeAspect="1"/>
          </p:cNvPicPr>
          <p:nvPr/>
        </p:nvPicPr>
        <p:blipFill rotWithShape="1">
          <a:blip r:embed="rId3"/>
          <a:srcRect t="13908" b="16640"/>
          <a:stretch/>
        </p:blipFill>
        <p:spPr>
          <a:xfrm>
            <a:off x="659507" y="1808348"/>
            <a:ext cx="3231147" cy="22441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p:cTn id="7" dur="500" fill="hold"/>
                                        <p:tgtEl>
                                          <p:spTgt spid="1103"/>
                                        </p:tgtEl>
                                        <p:attrNameLst>
                                          <p:attrName>ppt_x</p:attrName>
                                        </p:attrNameLst>
                                      </p:cBhvr>
                                      <p:tavLst>
                                        <p:tav tm="0">
                                          <p:val>
                                            <p:strVal val="#ppt_x-#ppt_w/2"/>
                                          </p:val>
                                        </p:tav>
                                        <p:tav tm="100000">
                                          <p:val>
                                            <p:strVal val="#ppt_x"/>
                                          </p:val>
                                        </p:tav>
                                      </p:tavLst>
                                    </p:anim>
                                    <p:anim calcmode="lin" valueType="num">
                                      <p:cBhvr>
                                        <p:cTn id="8" dur="500" fill="hold"/>
                                        <p:tgtEl>
                                          <p:spTgt spid="1103"/>
                                        </p:tgtEl>
                                        <p:attrNameLst>
                                          <p:attrName>ppt_y</p:attrName>
                                        </p:attrNameLst>
                                      </p:cBhvr>
                                      <p:tavLst>
                                        <p:tav tm="0">
                                          <p:val>
                                            <p:strVal val="#ppt_y"/>
                                          </p:val>
                                        </p:tav>
                                        <p:tav tm="100000">
                                          <p:val>
                                            <p:strVal val="#ppt_y"/>
                                          </p:val>
                                        </p:tav>
                                      </p:tavLst>
                                    </p:anim>
                                    <p:anim calcmode="lin" valueType="num">
                                      <p:cBhvr>
                                        <p:cTn id="9" dur="500" fill="hold"/>
                                        <p:tgtEl>
                                          <p:spTgt spid="1103"/>
                                        </p:tgtEl>
                                        <p:attrNameLst>
                                          <p:attrName>ppt_w</p:attrName>
                                        </p:attrNameLst>
                                      </p:cBhvr>
                                      <p:tavLst>
                                        <p:tav tm="0">
                                          <p:val>
                                            <p:fltVal val="0"/>
                                          </p:val>
                                        </p:tav>
                                        <p:tav tm="100000">
                                          <p:val>
                                            <p:strVal val="#ppt_w"/>
                                          </p:val>
                                        </p:tav>
                                      </p:tavLst>
                                    </p:anim>
                                    <p:anim calcmode="lin" valueType="num">
                                      <p:cBhvr>
                                        <p:cTn id="10" dur="500" fill="hold"/>
                                        <p:tgtEl>
                                          <p:spTgt spid="1103"/>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13"/>
                                        </p:tgtEl>
                                        <p:attrNameLst>
                                          <p:attrName>style.visibility</p:attrName>
                                        </p:attrNameLst>
                                      </p:cBhvr>
                                      <p:to>
                                        <p:strVal val="visible"/>
                                      </p:to>
                                    </p:set>
                                    <p:animEffect transition="in" filter="dissolve">
                                      <p:cBhvr>
                                        <p:cTn id="20" dur="500"/>
                                        <p:tgtEl>
                                          <p:spTgt spid="111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117"/>
                                        </p:tgtEl>
                                        <p:attrNameLst>
                                          <p:attrName>style.visibility</p:attrName>
                                        </p:attrNameLst>
                                      </p:cBhvr>
                                      <p:to>
                                        <p:strVal val="visible"/>
                                      </p:to>
                                    </p:set>
                                    <p:animEffect transition="in" filter="dissolve">
                                      <p:cBhvr>
                                        <p:cTn id="23" dur="500"/>
                                        <p:tgtEl>
                                          <p:spTgt spid="11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14"/>
                                        </p:tgtEl>
                                        <p:attrNameLst>
                                          <p:attrName>style.visibility</p:attrName>
                                        </p:attrNameLst>
                                      </p:cBhvr>
                                      <p:to>
                                        <p:strVal val="visible"/>
                                      </p:to>
                                    </p:set>
                                    <p:animEffect transition="in" filter="dissolve">
                                      <p:cBhvr>
                                        <p:cTn id="28" dur="500"/>
                                        <p:tgtEl>
                                          <p:spTgt spid="111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18"/>
                                        </p:tgtEl>
                                        <p:attrNameLst>
                                          <p:attrName>style.visibility</p:attrName>
                                        </p:attrNameLst>
                                      </p:cBhvr>
                                      <p:to>
                                        <p:strVal val="visible"/>
                                      </p:to>
                                    </p:set>
                                    <p:animEffect transition="in" filter="dissolve">
                                      <p:cBhvr>
                                        <p:cTn id="31" dur="500"/>
                                        <p:tgtEl>
                                          <p:spTgt spid="11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115"/>
                                        </p:tgtEl>
                                        <p:attrNameLst>
                                          <p:attrName>style.visibility</p:attrName>
                                        </p:attrNameLst>
                                      </p:cBhvr>
                                      <p:to>
                                        <p:strVal val="visible"/>
                                      </p:to>
                                    </p:set>
                                    <p:animEffect transition="in" filter="dissolve">
                                      <p:cBhvr>
                                        <p:cTn id="36" dur="500"/>
                                        <p:tgtEl>
                                          <p:spTgt spid="11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121"/>
                                        </p:tgtEl>
                                        <p:attrNameLst>
                                          <p:attrName>style.visibility</p:attrName>
                                        </p:attrNameLst>
                                      </p:cBhvr>
                                      <p:to>
                                        <p:strVal val="visible"/>
                                      </p:to>
                                    </p:set>
                                    <p:animEffect transition="in" filter="dissolve">
                                      <p:cBhvr>
                                        <p:cTn id="39" dur="5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 grpId="0"/>
      <p:bldP spid="1113" grpId="0"/>
      <p:bldP spid="1114" grpId="0"/>
      <p:bldP spid="1115" grpId="0"/>
      <p:bldP spid="1117" grpId="0"/>
      <p:bldP spid="1118" grpId="0"/>
      <p:bldP spid="1121"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35"/>
        <p:cNvGrpSpPr/>
        <p:nvPr/>
      </p:nvGrpSpPr>
      <p:grpSpPr>
        <a:xfrm>
          <a:off x="0" y="0"/>
          <a:ext cx="0" cy="0"/>
          <a:chOff x="0" y="0"/>
          <a:chExt cx="0" cy="0"/>
        </a:xfrm>
      </p:grpSpPr>
      <p:grpSp>
        <p:nvGrpSpPr>
          <p:cNvPr id="8336" name="Google Shape;8336;p76"/>
          <p:cNvGrpSpPr/>
          <p:nvPr/>
        </p:nvGrpSpPr>
        <p:grpSpPr>
          <a:xfrm>
            <a:off x="866775" y="1386849"/>
            <a:ext cx="276003" cy="357300"/>
            <a:chOff x="-50469125" y="3183175"/>
            <a:chExt cx="233150" cy="301825"/>
          </a:xfrm>
        </p:grpSpPr>
        <p:sp>
          <p:nvSpPr>
            <p:cNvPr id="8337" name="Google Shape;8337;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6"/>
          <p:cNvGrpSpPr/>
          <p:nvPr/>
        </p:nvGrpSpPr>
        <p:grpSpPr>
          <a:xfrm>
            <a:off x="826674" y="1822251"/>
            <a:ext cx="356205" cy="355288"/>
            <a:chOff x="-50504575" y="3550975"/>
            <a:chExt cx="300900" cy="300125"/>
          </a:xfrm>
        </p:grpSpPr>
        <p:sp>
          <p:nvSpPr>
            <p:cNvPr id="8341" name="Google Shape;8341;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6"/>
          <p:cNvGrpSpPr/>
          <p:nvPr/>
        </p:nvGrpSpPr>
        <p:grpSpPr>
          <a:xfrm>
            <a:off x="826674" y="2260493"/>
            <a:ext cx="356205" cy="354341"/>
            <a:chOff x="-50503000" y="3921175"/>
            <a:chExt cx="300900" cy="299325"/>
          </a:xfrm>
        </p:grpSpPr>
        <p:sp>
          <p:nvSpPr>
            <p:cNvPr id="8346" name="Google Shape;8346;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6"/>
          <p:cNvGrpSpPr/>
          <p:nvPr/>
        </p:nvGrpSpPr>
        <p:grpSpPr>
          <a:xfrm>
            <a:off x="3030727" y="1406411"/>
            <a:ext cx="355258" cy="356205"/>
            <a:chOff x="-48630025" y="3199700"/>
            <a:chExt cx="300100" cy="300900"/>
          </a:xfrm>
        </p:grpSpPr>
        <p:sp>
          <p:nvSpPr>
            <p:cNvPr id="8352" name="Google Shape;8352;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6"/>
          <p:cNvGrpSpPr/>
          <p:nvPr/>
        </p:nvGrpSpPr>
        <p:grpSpPr>
          <a:xfrm>
            <a:off x="3030727" y="1843707"/>
            <a:ext cx="355258" cy="355258"/>
            <a:chOff x="-48630025" y="3569100"/>
            <a:chExt cx="300100" cy="300100"/>
          </a:xfrm>
        </p:grpSpPr>
        <p:sp>
          <p:nvSpPr>
            <p:cNvPr id="8356" name="Google Shape;8356;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76"/>
          <p:cNvGrpSpPr/>
          <p:nvPr/>
        </p:nvGrpSpPr>
        <p:grpSpPr>
          <a:xfrm>
            <a:off x="3031201" y="2281003"/>
            <a:ext cx="354311" cy="353394"/>
            <a:chOff x="-48629225" y="3938500"/>
            <a:chExt cx="299300" cy="298525"/>
          </a:xfrm>
        </p:grpSpPr>
        <p:sp>
          <p:nvSpPr>
            <p:cNvPr id="8367" name="Google Shape;8367;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6"/>
          <p:cNvGrpSpPr/>
          <p:nvPr/>
        </p:nvGrpSpPr>
        <p:grpSpPr>
          <a:xfrm>
            <a:off x="1766604" y="2752344"/>
            <a:ext cx="311458" cy="354341"/>
            <a:chOff x="-46762575" y="3200500"/>
            <a:chExt cx="263100" cy="299325"/>
          </a:xfrm>
        </p:grpSpPr>
        <p:sp>
          <p:nvSpPr>
            <p:cNvPr id="8372" name="Google Shape;8372;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6"/>
          <p:cNvGrpSpPr/>
          <p:nvPr/>
        </p:nvGrpSpPr>
        <p:grpSpPr>
          <a:xfrm>
            <a:off x="1744689" y="3211066"/>
            <a:ext cx="355288" cy="312375"/>
            <a:chOff x="-46779900" y="3588000"/>
            <a:chExt cx="300125" cy="263875"/>
          </a:xfrm>
        </p:grpSpPr>
        <p:sp>
          <p:nvSpPr>
            <p:cNvPr id="8378" name="Google Shape;8378;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6"/>
          <p:cNvGrpSpPr/>
          <p:nvPr/>
        </p:nvGrpSpPr>
        <p:grpSpPr>
          <a:xfrm>
            <a:off x="1745162" y="3625988"/>
            <a:ext cx="354341" cy="353394"/>
            <a:chOff x="-46779100" y="3938500"/>
            <a:chExt cx="299325" cy="298525"/>
          </a:xfrm>
        </p:grpSpPr>
        <p:sp>
          <p:nvSpPr>
            <p:cNvPr id="8383" name="Google Shape;8383;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6"/>
          <p:cNvGrpSpPr/>
          <p:nvPr/>
        </p:nvGrpSpPr>
        <p:grpSpPr>
          <a:xfrm>
            <a:off x="3952900" y="2758855"/>
            <a:ext cx="355258" cy="355288"/>
            <a:chOff x="-44924250" y="3206000"/>
            <a:chExt cx="300100" cy="300125"/>
          </a:xfrm>
        </p:grpSpPr>
        <p:sp>
          <p:nvSpPr>
            <p:cNvPr id="8386" name="Google Shape;8386;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6"/>
          <p:cNvGrpSpPr/>
          <p:nvPr/>
        </p:nvGrpSpPr>
        <p:grpSpPr>
          <a:xfrm>
            <a:off x="1267386" y="1386849"/>
            <a:ext cx="355258" cy="355258"/>
            <a:chOff x="-50134375" y="3183175"/>
            <a:chExt cx="300100" cy="300100"/>
          </a:xfrm>
        </p:grpSpPr>
        <p:sp>
          <p:nvSpPr>
            <p:cNvPr id="8392" name="Google Shape;8392;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6"/>
          <p:cNvGrpSpPr/>
          <p:nvPr/>
        </p:nvGrpSpPr>
        <p:grpSpPr>
          <a:xfrm>
            <a:off x="1267386" y="1822251"/>
            <a:ext cx="355258" cy="355288"/>
            <a:chOff x="-50134375" y="3550975"/>
            <a:chExt cx="300100" cy="300125"/>
          </a:xfrm>
        </p:grpSpPr>
        <p:sp>
          <p:nvSpPr>
            <p:cNvPr id="8403" name="Google Shape;8403;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6"/>
          <p:cNvGrpSpPr/>
          <p:nvPr/>
        </p:nvGrpSpPr>
        <p:grpSpPr>
          <a:xfrm>
            <a:off x="1267386" y="2259783"/>
            <a:ext cx="355258" cy="355051"/>
            <a:chOff x="-50134375" y="3920575"/>
            <a:chExt cx="300100" cy="299925"/>
          </a:xfrm>
        </p:grpSpPr>
        <p:sp>
          <p:nvSpPr>
            <p:cNvPr id="8406" name="Google Shape;8406;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6"/>
          <p:cNvGrpSpPr/>
          <p:nvPr/>
        </p:nvGrpSpPr>
        <p:grpSpPr>
          <a:xfrm>
            <a:off x="3478110" y="1407358"/>
            <a:ext cx="357123" cy="355258"/>
            <a:chOff x="-48262200" y="3200500"/>
            <a:chExt cx="301675" cy="300100"/>
          </a:xfrm>
        </p:grpSpPr>
        <p:sp>
          <p:nvSpPr>
            <p:cNvPr id="8410" name="Google Shape;8410;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6"/>
          <p:cNvGrpSpPr/>
          <p:nvPr/>
        </p:nvGrpSpPr>
        <p:grpSpPr>
          <a:xfrm>
            <a:off x="3507483" y="1844447"/>
            <a:ext cx="298377" cy="354519"/>
            <a:chOff x="-48233050" y="3569725"/>
            <a:chExt cx="252050" cy="299475"/>
          </a:xfrm>
        </p:grpSpPr>
        <p:sp>
          <p:nvSpPr>
            <p:cNvPr id="8420" name="Google Shape;8420;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6"/>
          <p:cNvGrpSpPr/>
          <p:nvPr/>
        </p:nvGrpSpPr>
        <p:grpSpPr>
          <a:xfrm>
            <a:off x="3531248" y="2278191"/>
            <a:ext cx="250847" cy="358070"/>
            <a:chOff x="-48216525" y="3936125"/>
            <a:chExt cx="211900" cy="302475"/>
          </a:xfrm>
        </p:grpSpPr>
        <p:sp>
          <p:nvSpPr>
            <p:cNvPr id="8424" name="Google Shape;8424;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76"/>
          <p:cNvGrpSpPr/>
          <p:nvPr/>
        </p:nvGrpSpPr>
        <p:grpSpPr>
          <a:xfrm>
            <a:off x="2186966" y="2753261"/>
            <a:ext cx="355258" cy="355288"/>
            <a:chOff x="-46410500" y="3201275"/>
            <a:chExt cx="300100" cy="300125"/>
          </a:xfrm>
        </p:grpSpPr>
        <p:sp>
          <p:nvSpPr>
            <p:cNvPr id="8429" name="Google Shape;8429;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6"/>
          <p:cNvGrpSpPr/>
          <p:nvPr/>
        </p:nvGrpSpPr>
        <p:grpSpPr>
          <a:xfrm>
            <a:off x="2186966" y="3188692"/>
            <a:ext cx="355258" cy="356205"/>
            <a:chOff x="-46409700" y="3569100"/>
            <a:chExt cx="300100" cy="300900"/>
          </a:xfrm>
        </p:grpSpPr>
        <p:sp>
          <p:nvSpPr>
            <p:cNvPr id="8435" name="Google Shape;8435;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6"/>
          <p:cNvGrpSpPr/>
          <p:nvPr/>
        </p:nvGrpSpPr>
        <p:grpSpPr>
          <a:xfrm>
            <a:off x="2174847" y="3624124"/>
            <a:ext cx="379497" cy="358070"/>
            <a:chOff x="-46422300" y="3936925"/>
            <a:chExt cx="320575" cy="302475"/>
          </a:xfrm>
        </p:grpSpPr>
        <p:sp>
          <p:nvSpPr>
            <p:cNvPr id="8441" name="Google Shape;8441;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76"/>
          <p:cNvGrpSpPr/>
          <p:nvPr/>
        </p:nvGrpSpPr>
        <p:grpSpPr>
          <a:xfrm>
            <a:off x="3952426" y="3178452"/>
            <a:ext cx="356205" cy="355258"/>
            <a:chOff x="-44914800" y="3560450"/>
            <a:chExt cx="300900" cy="300100"/>
          </a:xfrm>
        </p:grpSpPr>
        <p:sp>
          <p:nvSpPr>
            <p:cNvPr id="8444" name="Google Shape;8444;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6"/>
          <p:cNvGrpSpPr/>
          <p:nvPr/>
        </p:nvGrpSpPr>
        <p:grpSpPr>
          <a:xfrm>
            <a:off x="1707478" y="1387086"/>
            <a:ext cx="354311" cy="354104"/>
            <a:chOff x="-49764975" y="3183375"/>
            <a:chExt cx="299300" cy="299125"/>
          </a:xfrm>
        </p:grpSpPr>
        <p:sp>
          <p:nvSpPr>
            <p:cNvPr id="8450" name="Google Shape;8450;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6"/>
          <p:cNvGrpSpPr/>
          <p:nvPr/>
        </p:nvGrpSpPr>
        <p:grpSpPr>
          <a:xfrm>
            <a:off x="1707478" y="1822547"/>
            <a:ext cx="354311" cy="355909"/>
            <a:chOff x="-49764975" y="3551225"/>
            <a:chExt cx="299300" cy="300650"/>
          </a:xfrm>
        </p:grpSpPr>
        <p:sp>
          <p:nvSpPr>
            <p:cNvPr id="8460" name="Google Shape;8460;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6"/>
          <p:cNvGrpSpPr/>
          <p:nvPr/>
        </p:nvGrpSpPr>
        <p:grpSpPr>
          <a:xfrm>
            <a:off x="1705140" y="2259310"/>
            <a:ext cx="358987" cy="355525"/>
            <a:chOff x="-49766550" y="3920175"/>
            <a:chExt cx="303250" cy="300325"/>
          </a:xfrm>
        </p:grpSpPr>
        <p:sp>
          <p:nvSpPr>
            <p:cNvPr id="8472" name="Google Shape;8472;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6"/>
          <p:cNvGrpSpPr/>
          <p:nvPr/>
        </p:nvGrpSpPr>
        <p:grpSpPr>
          <a:xfrm>
            <a:off x="3920671" y="1407358"/>
            <a:ext cx="357123" cy="354341"/>
            <a:chOff x="-47892800" y="3200500"/>
            <a:chExt cx="301675" cy="299325"/>
          </a:xfrm>
        </p:grpSpPr>
        <p:sp>
          <p:nvSpPr>
            <p:cNvPr id="8477" name="Google Shape;8477;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6"/>
          <p:cNvGrpSpPr/>
          <p:nvPr/>
        </p:nvGrpSpPr>
        <p:grpSpPr>
          <a:xfrm>
            <a:off x="3984537" y="1843707"/>
            <a:ext cx="229391" cy="355258"/>
            <a:chOff x="-47839250" y="3569100"/>
            <a:chExt cx="193775" cy="300100"/>
          </a:xfrm>
        </p:grpSpPr>
        <p:sp>
          <p:nvSpPr>
            <p:cNvPr id="8484" name="Google Shape;8484;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0" name="Google Shape;8490;p76"/>
          <p:cNvGrpSpPr/>
          <p:nvPr/>
        </p:nvGrpSpPr>
        <p:grpSpPr>
          <a:xfrm>
            <a:off x="3921603" y="2280056"/>
            <a:ext cx="355258" cy="356205"/>
            <a:chOff x="-47892800" y="3937700"/>
            <a:chExt cx="300100" cy="300900"/>
          </a:xfrm>
        </p:grpSpPr>
        <p:sp>
          <p:nvSpPr>
            <p:cNvPr id="8491" name="Google Shape;8491;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6"/>
          <p:cNvGrpSpPr/>
          <p:nvPr/>
        </p:nvGrpSpPr>
        <p:grpSpPr>
          <a:xfrm>
            <a:off x="2626898" y="2773770"/>
            <a:ext cx="355258" cy="311458"/>
            <a:chOff x="-46042675" y="3218600"/>
            <a:chExt cx="300100" cy="263100"/>
          </a:xfrm>
        </p:grpSpPr>
        <p:sp>
          <p:nvSpPr>
            <p:cNvPr id="8500" name="Google Shape;8500;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6"/>
          <p:cNvGrpSpPr/>
          <p:nvPr/>
        </p:nvGrpSpPr>
        <p:grpSpPr>
          <a:xfrm>
            <a:off x="2626898" y="3188219"/>
            <a:ext cx="355258" cy="323118"/>
            <a:chOff x="-46042675" y="3568700"/>
            <a:chExt cx="300100" cy="272950"/>
          </a:xfrm>
        </p:grpSpPr>
        <p:sp>
          <p:nvSpPr>
            <p:cNvPr id="8507" name="Google Shape;8507;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76"/>
          <p:cNvGrpSpPr/>
          <p:nvPr/>
        </p:nvGrpSpPr>
        <p:grpSpPr>
          <a:xfrm>
            <a:off x="2668849" y="3625189"/>
            <a:ext cx="271357" cy="356057"/>
            <a:chOff x="-46007225" y="3937825"/>
            <a:chExt cx="229225" cy="300775"/>
          </a:xfrm>
        </p:grpSpPr>
        <p:sp>
          <p:nvSpPr>
            <p:cNvPr id="8512" name="Google Shape;8512;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6"/>
          <p:cNvGrpSpPr/>
          <p:nvPr/>
        </p:nvGrpSpPr>
        <p:grpSpPr>
          <a:xfrm>
            <a:off x="3974341" y="3615275"/>
            <a:ext cx="312375" cy="357596"/>
            <a:chOff x="-44895900" y="3929450"/>
            <a:chExt cx="263875" cy="302075"/>
          </a:xfrm>
        </p:grpSpPr>
        <p:sp>
          <p:nvSpPr>
            <p:cNvPr id="8523" name="Google Shape;8523;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6"/>
          <p:cNvGrpSpPr/>
          <p:nvPr/>
        </p:nvGrpSpPr>
        <p:grpSpPr>
          <a:xfrm>
            <a:off x="2148160" y="1398036"/>
            <a:ext cx="356205" cy="332885"/>
            <a:chOff x="-49397175" y="3192625"/>
            <a:chExt cx="300900" cy="281200"/>
          </a:xfrm>
        </p:grpSpPr>
        <p:sp>
          <p:nvSpPr>
            <p:cNvPr id="8530" name="Google Shape;8530;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6"/>
          <p:cNvGrpSpPr/>
          <p:nvPr/>
        </p:nvGrpSpPr>
        <p:grpSpPr>
          <a:xfrm>
            <a:off x="2174263" y="1822251"/>
            <a:ext cx="304000" cy="356205"/>
            <a:chOff x="-49375900" y="3550975"/>
            <a:chExt cx="256800" cy="300900"/>
          </a:xfrm>
        </p:grpSpPr>
        <p:sp>
          <p:nvSpPr>
            <p:cNvPr id="8538" name="Google Shape;8538;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76"/>
          <p:cNvGrpSpPr/>
          <p:nvPr/>
        </p:nvGrpSpPr>
        <p:grpSpPr>
          <a:xfrm>
            <a:off x="2169616" y="2259546"/>
            <a:ext cx="313293" cy="356205"/>
            <a:chOff x="-49378250" y="3920375"/>
            <a:chExt cx="264650" cy="300900"/>
          </a:xfrm>
        </p:grpSpPr>
        <p:sp>
          <p:nvSpPr>
            <p:cNvPr id="8550" name="Google Shape;8550;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76"/>
          <p:cNvGrpSpPr/>
          <p:nvPr/>
        </p:nvGrpSpPr>
        <p:grpSpPr>
          <a:xfrm>
            <a:off x="888604" y="2752344"/>
            <a:ext cx="312375" cy="357123"/>
            <a:chOff x="-47505300" y="3200500"/>
            <a:chExt cx="263875" cy="301675"/>
          </a:xfrm>
        </p:grpSpPr>
        <p:sp>
          <p:nvSpPr>
            <p:cNvPr id="8558" name="Google Shape;8558;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76"/>
          <p:cNvGrpSpPr/>
          <p:nvPr/>
        </p:nvGrpSpPr>
        <p:grpSpPr>
          <a:xfrm>
            <a:off x="866704" y="3188692"/>
            <a:ext cx="356176" cy="355051"/>
            <a:chOff x="-47524975" y="3569100"/>
            <a:chExt cx="300875" cy="299925"/>
          </a:xfrm>
        </p:grpSpPr>
        <p:sp>
          <p:nvSpPr>
            <p:cNvPr id="8572" name="Google Shape;8572;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6"/>
          <p:cNvGrpSpPr/>
          <p:nvPr/>
        </p:nvGrpSpPr>
        <p:grpSpPr>
          <a:xfrm>
            <a:off x="867162" y="3667954"/>
            <a:ext cx="355258" cy="270410"/>
            <a:chOff x="-47523400" y="3973950"/>
            <a:chExt cx="300100" cy="228425"/>
          </a:xfrm>
        </p:grpSpPr>
        <p:sp>
          <p:nvSpPr>
            <p:cNvPr id="8578" name="Google Shape;8578;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76"/>
          <p:cNvGrpSpPr/>
          <p:nvPr/>
        </p:nvGrpSpPr>
        <p:grpSpPr>
          <a:xfrm>
            <a:off x="3072283" y="2750953"/>
            <a:ext cx="354341" cy="357596"/>
            <a:chOff x="-45673275" y="3199325"/>
            <a:chExt cx="299325" cy="302075"/>
          </a:xfrm>
        </p:grpSpPr>
        <p:sp>
          <p:nvSpPr>
            <p:cNvPr id="8584" name="Google Shape;8584;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6"/>
          <p:cNvGrpSpPr/>
          <p:nvPr/>
        </p:nvGrpSpPr>
        <p:grpSpPr>
          <a:xfrm>
            <a:off x="3071351" y="3209202"/>
            <a:ext cx="356205" cy="314240"/>
            <a:chOff x="-45674075" y="3586425"/>
            <a:chExt cx="300900" cy="265450"/>
          </a:xfrm>
        </p:grpSpPr>
        <p:sp>
          <p:nvSpPr>
            <p:cNvPr id="8588" name="Google Shape;8588;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76"/>
          <p:cNvGrpSpPr/>
          <p:nvPr/>
        </p:nvGrpSpPr>
        <p:grpSpPr>
          <a:xfrm>
            <a:off x="3072283" y="3625041"/>
            <a:ext cx="354341" cy="356205"/>
            <a:chOff x="-45673275" y="3937700"/>
            <a:chExt cx="299325" cy="300900"/>
          </a:xfrm>
        </p:grpSpPr>
        <p:sp>
          <p:nvSpPr>
            <p:cNvPr id="8591" name="Google Shape;8591;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76"/>
          <p:cNvGrpSpPr/>
          <p:nvPr/>
        </p:nvGrpSpPr>
        <p:grpSpPr>
          <a:xfrm>
            <a:off x="2186449" y="4117825"/>
            <a:ext cx="356205" cy="356205"/>
            <a:chOff x="-44512325" y="3176075"/>
            <a:chExt cx="300900" cy="300900"/>
          </a:xfrm>
        </p:grpSpPr>
        <p:sp>
          <p:nvSpPr>
            <p:cNvPr id="8598" name="Google Shape;8598;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6"/>
          <p:cNvGrpSpPr/>
          <p:nvPr/>
        </p:nvGrpSpPr>
        <p:grpSpPr>
          <a:xfrm>
            <a:off x="2589789" y="1386849"/>
            <a:ext cx="354341" cy="354341"/>
            <a:chOff x="-49027775" y="3183175"/>
            <a:chExt cx="299325" cy="299325"/>
          </a:xfrm>
        </p:grpSpPr>
        <p:sp>
          <p:nvSpPr>
            <p:cNvPr id="8602" name="Google Shape;8602;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76"/>
          <p:cNvGrpSpPr/>
          <p:nvPr/>
        </p:nvGrpSpPr>
        <p:grpSpPr>
          <a:xfrm>
            <a:off x="2589330" y="1822251"/>
            <a:ext cx="355258" cy="357152"/>
            <a:chOff x="-49027775" y="3550975"/>
            <a:chExt cx="300100" cy="301700"/>
          </a:xfrm>
        </p:grpSpPr>
        <p:sp>
          <p:nvSpPr>
            <p:cNvPr id="8607" name="Google Shape;8607;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6"/>
          <p:cNvGrpSpPr/>
          <p:nvPr/>
        </p:nvGrpSpPr>
        <p:grpSpPr>
          <a:xfrm>
            <a:off x="2587406" y="2259310"/>
            <a:ext cx="359106" cy="355525"/>
            <a:chOff x="-49031025" y="3920175"/>
            <a:chExt cx="303350" cy="300325"/>
          </a:xfrm>
        </p:grpSpPr>
        <p:sp>
          <p:nvSpPr>
            <p:cNvPr id="8618" name="Google Shape;8618;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76"/>
          <p:cNvGrpSpPr/>
          <p:nvPr/>
        </p:nvGrpSpPr>
        <p:grpSpPr>
          <a:xfrm>
            <a:off x="1303511" y="2752344"/>
            <a:ext cx="356176" cy="354341"/>
            <a:chOff x="-47155575" y="3200500"/>
            <a:chExt cx="300875" cy="299325"/>
          </a:xfrm>
        </p:grpSpPr>
        <p:sp>
          <p:nvSpPr>
            <p:cNvPr id="8625" name="Google Shape;8625;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76"/>
          <p:cNvGrpSpPr/>
          <p:nvPr/>
        </p:nvGrpSpPr>
        <p:grpSpPr>
          <a:xfrm>
            <a:off x="1303970" y="3188692"/>
            <a:ext cx="355258" cy="355258"/>
            <a:chOff x="-47154800" y="3569100"/>
            <a:chExt cx="300100" cy="300100"/>
          </a:xfrm>
        </p:grpSpPr>
        <p:sp>
          <p:nvSpPr>
            <p:cNvPr id="8632" name="Google Shape;8632;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6"/>
          <p:cNvGrpSpPr/>
          <p:nvPr/>
        </p:nvGrpSpPr>
        <p:grpSpPr>
          <a:xfrm>
            <a:off x="1304443" y="3626905"/>
            <a:ext cx="354311" cy="353423"/>
            <a:chOff x="-47154000" y="3939275"/>
            <a:chExt cx="299300" cy="298550"/>
          </a:xfrm>
        </p:grpSpPr>
        <p:sp>
          <p:nvSpPr>
            <p:cNvPr id="8639" name="Google Shape;8639;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6"/>
          <p:cNvGrpSpPr/>
          <p:nvPr/>
        </p:nvGrpSpPr>
        <p:grpSpPr>
          <a:xfrm>
            <a:off x="3529733" y="2752344"/>
            <a:ext cx="312375" cy="354341"/>
            <a:chOff x="-45286550" y="3200500"/>
            <a:chExt cx="263875" cy="299325"/>
          </a:xfrm>
        </p:grpSpPr>
        <p:sp>
          <p:nvSpPr>
            <p:cNvPr id="8644" name="Google Shape;8644;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6"/>
          <p:cNvGrpSpPr/>
          <p:nvPr/>
        </p:nvGrpSpPr>
        <p:grpSpPr>
          <a:xfrm>
            <a:off x="3529733" y="3189639"/>
            <a:ext cx="312375" cy="354311"/>
            <a:chOff x="-45286550" y="3569900"/>
            <a:chExt cx="263875" cy="299300"/>
          </a:xfrm>
        </p:grpSpPr>
        <p:sp>
          <p:nvSpPr>
            <p:cNvPr id="8648" name="Google Shape;8648;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76"/>
          <p:cNvGrpSpPr/>
          <p:nvPr/>
        </p:nvGrpSpPr>
        <p:grpSpPr>
          <a:xfrm>
            <a:off x="3540920" y="3625988"/>
            <a:ext cx="290001" cy="355258"/>
            <a:chOff x="-45277900" y="3938500"/>
            <a:chExt cx="244975" cy="300100"/>
          </a:xfrm>
        </p:grpSpPr>
        <p:sp>
          <p:nvSpPr>
            <p:cNvPr id="8655" name="Google Shape;8655;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6"/>
          <p:cNvGrpSpPr/>
          <p:nvPr/>
        </p:nvGrpSpPr>
        <p:grpSpPr>
          <a:xfrm>
            <a:off x="2626869" y="4095090"/>
            <a:ext cx="355258" cy="355258"/>
            <a:chOff x="-44502875" y="3576975"/>
            <a:chExt cx="300100" cy="300100"/>
          </a:xfrm>
        </p:grpSpPr>
        <p:sp>
          <p:nvSpPr>
            <p:cNvPr id="8660" name="Google Shape;8660;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76"/>
          <p:cNvGrpSpPr/>
          <p:nvPr/>
        </p:nvGrpSpPr>
        <p:grpSpPr>
          <a:xfrm>
            <a:off x="4835456" y="1828361"/>
            <a:ext cx="356196" cy="354670"/>
            <a:chOff x="-13946200" y="3647075"/>
            <a:chExt cx="353650" cy="352100"/>
          </a:xfrm>
        </p:grpSpPr>
        <p:sp>
          <p:nvSpPr>
            <p:cNvPr id="8664" name="Google Shape;8664;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76"/>
          <p:cNvGrpSpPr/>
          <p:nvPr/>
        </p:nvGrpSpPr>
        <p:grpSpPr>
          <a:xfrm>
            <a:off x="6618849" y="1387844"/>
            <a:ext cx="357002" cy="354267"/>
            <a:chOff x="-12163025" y="3214275"/>
            <a:chExt cx="354450" cy="351700"/>
          </a:xfrm>
        </p:grpSpPr>
        <p:sp>
          <p:nvSpPr>
            <p:cNvPr id="8671" name="Google Shape;8671;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76"/>
          <p:cNvGrpSpPr/>
          <p:nvPr/>
        </p:nvGrpSpPr>
        <p:grpSpPr>
          <a:xfrm>
            <a:off x="6619629" y="1827581"/>
            <a:ext cx="355441" cy="356232"/>
            <a:chOff x="-12160675" y="3647875"/>
            <a:chExt cx="352900" cy="353650"/>
          </a:xfrm>
        </p:grpSpPr>
        <p:sp>
          <p:nvSpPr>
            <p:cNvPr id="8675" name="Google Shape;8675;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6"/>
          <p:cNvGrpSpPr/>
          <p:nvPr/>
        </p:nvGrpSpPr>
        <p:grpSpPr>
          <a:xfrm>
            <a:off x="6630345" y="2272036"/>
            <a:ext cx="354635" cy="356232"/>
            <a:chOff x="-12160675" y="4081850"/>
            <a:chExt cx="352100" cy="353650"/>
          </a:xfrm>
        </p:grpSpPr>
        <p:sp>
          <p:nvSpPr>
            <p:cNvPr id="8683" name="Google Shape;8683;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76"/>
          <p:cNvGrpSpPr/>
          <p:nvPr/>
        </p:nvGrpSpPr>
        <p:grpSpPr>
          <a:xfrm>
            <a:off x="4835311" y="2746480"/>
            <a:ext cx="355416" cy="355652"/>
            <a:chOff x="-10391650" y="3180600"/>
            <a:chExt cx="352875" cy="353075"/>
          </a:xfrm>
        </p:grpSpPr>
        <p:sp>
          <p:nvSpPr>
            <p:cNvPr id="8690" name="Google Shape;8690;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76"/>
          <p:cNvGrpSpPr/>
          <p:nvPr/>
        </p:nvGrpSpPr>
        <p:grpSpPr>
          <a:xfrm>
            <a:off x="4835310" y="3223278"/>
            <a:ext cx="354635" cy="353890"/>
            <a:chOff x="-10390875" y="3616350"/>
            <a:chExt cx="352100" cy="351325"/>
          </a:xfrm>
        </p:grpSpPr>
        <p:sp>
          <p:nvSpPr>
            <p:cNvPr id="8697" name="Google Shape;8697;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76"/>
          <p:cNvGrpSpPr/>
          <p:nvPr/>
        </p:nvGrpSpPr>
        <p:grpSpPr>
          <a:xfrm>
            <a:off x="7502285" y="2747943"/>
            <a:ext cx="312585" cy="354670"/>
            <a:chOff x="-10370400" y="4049550"/>
            <a:chExt cx="310350" cy="352100"/>
          </a:xfrm>
        </p:grpSpPr>
        <p:sp>
          <p:nvSpPr>
            <p:cNvPr id="8701" name="Google Shape;8701;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76"/>
          <p:cNvGrpSpPr/>
          <p:nvPr/>
        </p:nvGrpSpPr>
        <p:grpSpPr>
          <a:xfrm>
            <a:off x="6606541" y="2746884"/>
            <a:ext cx="379236" cy="354847"/>
            <a:chOff x="-8674650" y="3210975"/>
            <a:chExt cx="376525" cy="352275"/>
          </a:xfrm>
        </p:grpSpPr>
        <p:sp>
          <p:nvSpPr>
            <p:cNvPr id="8707" name="Google Shape;8707;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76"/>
          <p:cNvGrpSpPr/>
          <p:nvPr/>
        </p:nvGrpSpPr>
        <p:grpSpPr>
          <a:xfrm>
            <a:off x="5278038" y="1828361"/>
            <a:ext cx="356221" cy="354670"/>
            <a:chOff x="-13512225" y="3647075"/>
            <a:chExt cx="353675" cy="352100"/>
          </a:xfrm>
        </p:grpSpPr>
        <p:sp>
          <p:nvSpPr>
            <p:cNvPr id="8714" name="Google Shape;8714;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6"/>
          <p:cNvGrpSpPr/>
          <p:nvPr/>
        </p:nvGrpSpPr>
        <p:grpSpPr>
          <a:xfrm>
            <a:off x="5288351" y="2272427"/>
            <a:ext cx="356221" cy="355451"/>
            <a:chOff x="-13512225" y="4080275"/>
            <a:chExt cx="353675" cy="352875"/>
          </a:xfrm>
        </p:grpSpPr>
        <p:sp>
          <p:nvSpPr>
            <p:cNvPr id="8725" name="Google Shape;8725;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76"/>
          <p:cNvGrpSpPr/>
          <p:nvPr/>
        </p:nvGrpSpPr>
        <p:grpSpPr>
          <a:xfrm>
            <a:off x="7061431" y="1419788"/>
            <a:ext cx="356196" cy="290379"/>
            <a:chOff x="-11728250" y="3245400"/>
            <a:chExt cx="353650" cy="288275"/>
          </a:xfrm>
        </p:grpSpPr>
        <p:sp>
          <p:nvSpPr>
            <p:cNvPr id="8737" name="Google Shape;8737;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76"/>
          <p:cNvGrpSpPr/>
          <p:nvPr/>
        </p:nvGrpSpPr>
        <p:grpSpPr>
          <a:xfrm>
            <a:off x="7093939" y="2272427"/>
            <a:ext cx="311804" cy="355451"/>
            <a:chOff x="-11703850" y="4081850"/>
            <a:chExt cx="309575" cy="352875"/>
          </a:xfrm>
        </p:grpSpPr>
        <p:sp>
          <p:nvSpPr>
            <p:cNvPr id="8743" name="Google Shape;8743;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76"/>
          <p:cNvGrpSpPr/>
          <p:nvPr/>
        </p:nvGrpSpPr>
        <p:grpSpPr>
          <a:xfrm>
            <a:off x="5282595" y="2746580"/>
            <a:ext cx="357002" cy="355451"/>
            <a:chOff x="-9958475" y="3180025"/>
            <a:chExt cx="354450" cy="352875"/>
          </a:xfrm>
        </p:grpSpPr>
        <p:sp>
          <p:nvSpPr>
            <p:cNvPr id="8752" name="Google Shape;8752;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6"/>
          <p:cNvGrpSpPr/>
          <p:nvPr/>
        </p:nvGrpSpPr>
        <p:grpSpPr>
          <a:xfrm>
            <a:off x="5291722" y="3222561"/>
            <a:ext cx="337966" cy="355325"/>
            <a:chOff x="-9949025" y="3615575"/>
            <a:chExt cx="335550" cy="352750"/>
          </a:xfrm>
        </p:grpSpPr>
        <p:sp>
          <p:nvSpPr>
            <p:cNvPr id="8756" name="Google Shape;8756;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76"/>
          <p:cNvGrpSpPr/>
          <p:nvPr/>
        </p:nvGrpSpPr>
        <p:grpSpPr>
          <a:xfrm>
            <a:off x="7926568" y="2746067"/>
            <a:ext cx="360175" cy="358423"/>
            <a:chOff x="-9961625" y="4048175"/>
            <a:chExt cx="357600" cy="355825"/>
          </a:xfrm>
        </p:grpSpPr>
        <p:sp>
          <p:nvSpPr>
            <p:cNvPr id="8760" name="Google Shape;8760;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76"/>
          <p:cNvGrpSpPr/>
          <p:nvPr/>
        </p:nvGrpSpPr>
        <p:grpSpPr>
          <a:xfrm>
            <a:off x="6613289" y="3221579"/>
            <a:ext cx="364959" cy="357289"/>
            <a:chOff x="-8680950" y="3624225"/>
            <a:chExt cx="362350" cy="354700"/>
          </a:xfrm>
        </p:grpSpPr>
        <p:sp>
          <p:nvSpPr>
            <p:cNvPr id="8767" name="Google Shape;8767;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6"/>
          <p:cNvGrpSpPr/>
          <p:nvPr/>
        </p:nvGrpSpPr>
        <p:grpSpPr>
          <a:xfrm>
            <a:off x="5749533" y="1387239"/>
            <a:ext cx="313365" cy="355476"/>
            <a:chOff x="-13056975" y="3212300"/>
            <a:chExt cx="311125" cy="352900"/>
          </a:xfrm>
        </p:grpSpPr>
        <p:sp>
          <p:nvSpPr>
            <p:cNvPr id="8774" name="Google Shape;8774;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76"/>
          <p:cNvGrpSpPr/>
          <p:nvPr/>
        </p:nvGrpSpPr>
        <p:grpSpPr>
          <a:xfrm>
            <a:off x="5726921" y="1828034"/>
            <a:ext cx="358588" cy="355325"/>
            <a:chOff x="-13077450" y="3647075"/>
            <a:chExt cx="356025" cy="352750"/>
          </a:xfrm>
        </p:grpSpPr>
        <p:sp>
          <p:nvSpPr>
            <p:cNvPr id="8779" name="Google Shape;8779;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76"/>
          <p:cNvGrpSpPr/>
          <p:nvPr/>
        </p:nvGrpSpPr>
        <p:grpSpPr>
          <a:xfrm>
            <a:off x="5738027" y="2271633"/>
            <a:ext cx="357002" cy="357037"/>
            <a:chOff x="-13079025" y="4079475"/>
            <a:chExt cx="354450" cy="354450"/>
          </a:xfrm>
        </p:grpSpPr>
        <p:sp>
          <p:nvSpPr>
            <p:cNvPr id="8783" name="Google Shape;8783;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6"/>
          <p:cNvGrpSpPr/>
          <p:nvPr/>
        </p:nvGrpSpPr>
        <p:grpSpPr>
          <a:xfrm>
            <a:off x="7511094" y="1387642"/>
            <a:ext cx="356221" cy="354670"/>
            <a:chOff x="-11292700" y="3213875"/>
            <a:chExt cx="353675" cy="352100"/>
          </a:xfrm>
        </p:grpSpPr>
        <p:sp>
          <p:nvSpPr>
            <p:cNvPr id="8788" name="Google Shape;8788;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6"/>
          <p:cNvGrpSpPr/>
          <p:nvPr/>
        </p:nvGrpSpPr>
        <p:grpSpPr>
          <a:xfrm>
            <a:off x="7505152" y="1827581"/>
            <a:ext cx="368106" cy="356232"/>
            <a:chOff x="-11299000" y="3647875"/>
            <a:chExt cx="365475" cy="353650"/>
          </a:xfrm>
        </p:grpSpPr>
        <p:sp>
          <p:nvSpPr>
            <p:cNvPr id="8796" name="Google Shape;8796;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76"/>
          <p:cNvGrpSpPr/>
          <p:nvPr/>
        </p:nvGrpSpPr>
        <p:grpSpPr>
          <a:xfrm>
            <a:off x="7520614" y="2283532"/>
            <a:ext cx="357808" cy="333240"/>
            <a:chOff x="-11295075" y="4092875"/>
            <a:chExt cx="355250" cy="330825"/>
          </a:xfrm>
        </p:grpSpPr>
        <p:sp>
          <p:nvSpPr>
            <p:cNvPr id="8803" name="Google Shape;8803;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6"/>
          <p:cNvGrpSpPr/>
          <p:nvPr/>
        </p:nvGrpSpPr>
        <p:grpSpPr>
          <a:xfrm>
            <a:off x="5746214" y="2746580"/>
            <a:ext cx="312585" cy="355451"/>
            <a:chOff x="-9500075" y="3180800"/>
            <a:chExt cx="310350" cy="352875"/>
          </a:xfrm>
        </p:grpSpPr>
        <p:sp>
          <p:nvSpPr>
            <p:cNvPr id="8809" name="Google Shape;8809;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6"/>
          <p:cNvGrpSpPr/>
          <p:nvPr/>
        </p:nvGrpSpPr>
        <p:grpSpPr>
          <a:xfrm>
            <a:off x="5724005" y="3222095"/>
            <a:ext cx="356221" cy="356257"/>
            <a:chOff x="-9523700" y="3614000"/>
            <a:chExt cx="353675" cy="353675"/>
          </a:xfrm>
        </p:grpSpPr>
        <p:sp>
          <p:nvSpPr>
            <p:cNvPr id="8819" name="Google Shape;8819;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76"/>
          <p:cNvGrpSpPr/>
          <p:nvPr/>
        </p:nvGrpSpPr>
        <p:grpSpPr>
          <a:xfrm>
            <a:off x="7508956" y="3244737"/>
            <a:ext cx="356221" cy="354670"/>
            <a:chOff x="-9523700" y="4049550"/>
            <a:chExt cx="353675" cy="352100"/>
          </a:xfrm>
        </p:grpSpPr>
        <p:sp>
          <p:nvSpPr>
            <p:cNvPr id="8829" name="Google Shape;8829;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76"/>
          <p:cNvGrpSpPr/>
          <p:nvPr/>
        </p:nvGrpSpPr>
        <p:grpSpPr>
          <a:xfrm>
            <a:off x="7065071" y="3244710"/>
            <a:ext cx="357002" cy="311029"/>
            <a:chOff x="-8209150" y="3659675"/>
            <a:chExt cx="354450" cy="308775"/>
          </a:xfrm>
        </p:grpSpPr>
        <p:sp>
          <p:nvSpPr>
            <p:cNvPr id="8837" name="Google Shape;8837;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76"/>
          <p:cNvGrpSpPr/>
          <p:nvPr/>
        </p:nvGrpSpPr>
        <p:grpSpPr>
          <a:xfrm>
            <a:off x="6178632" y="2273623"/>
            <a:ext cx="356221" cy="353059"/>
            <a:chOff x="-12643475" y="4081850"/>
            <a:chExt cx="353675" cy="350500"/>
          </a:xfrm>
        </p:grpSpPr>
        <p:sp>
          <p:nvSpPr>
            <p:cNvPr id="8844" name="Google Shape;8844;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8" name="Google Shape;8848;p7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9" name="Google Shape;8849;p76"/>
          <p:cNvGrpSpPr/>
          <p:nvPr/>
        </p:nvGrpSpPr>
        <p:grpSpPr>
          <a:xfrm>
            <a:off x="7961232" y="2283532"/>
            <a:ext cx="356221" cy="333240"/>
            <a:chOff x="-10858725" y="4092875"/>
            <a:chExt cx="353675" cy="330825"/>
          </a:xfrm>
        </p:grpSpPr>
        <p:sp>
          <p:nvSpPr>
            <p:cNvPr id="8850" name="Google Shape;8850;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6"/>
          <p:cNvGrpSpPr/>
          <p:nvPr/>
        </p:nvGrpSpPr>
        <p:grpSpPr>
          <a:xfrm>
            <a:off x="6219755" y="3222498"/>
            <a:ext cx="252278" cy="355451"/>
            <a:chOff x="-9039300" y="3614000"/>
            <a:chExt cx="250475" cy="352875"/>
          </a:xfrm>
        </p:grpSpPr>
        <p:sp>
          <p:nvSpPr>
            <p:cNvPr id="8857" name="Google Shape;8857;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76"/>
          <p:cNvGrpSpPr/>
          <p:nvPr/>
        </p:nvGrpSpPr>
        <p:grpSpPr>
          <a:xfrm>
            <a:off x="7951721" y="3244737"/>
            <a:ext cx="354635" cy="354670"/>
            <a:chOff x="-9088150" y="4049550"/>
            <a:chExt cx="352100" cy="352100"/>
          </a:xfrm>
        </p:grpSpPr>
        <p:sp>
          <p:nvSpPr>
            <p:cNvPr id="8860" name="Google Shape;8860;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6"/>
          <p:cNvGrpSpPr/>
          <p:nvPr/>
        </p:nvGrpSpPr>
        <p:grpSpPr>
          <a:xfrm>
            <a:off x="7086085" y="2746970"/>
            <a:ext cx="315757" cy="354670"/>
            <a:chOff x="-8191825" y="3174500"/>
            <a:chExt cx="313500" cy="352100"/>
          </a:xfrm>
        </p:grpSpPr>
        <p:sp>
          <p:nvSpPr>
            <p:cNvPr id="8867" name="Google Shape;8867;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76"/>
          <p:cNvGrpSpPr/>
          <p:nvPr/>
        </p:nvGrpSpPr>
        <p:grpSpPr>
          <a:xfrm>
            <a:off x="4835443" y="1387491"/>
            <a:ext cx="356221" cy="354973"/>
            <a:chOff x="-13947000" y="3212800"/>
            <a:chExt cx="353675" cy="352400"/>
          </a:xfrm>
        </p:grpSpPr>
        <p:sp>
          <p:nvSpPr>
            <p:cNvPr id="8871" name="Google Shape;8871;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3" name="Google Shape;8873;p7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4" name="Google Shape;8874;p76"/>
          <p:cNvGrpSpPr/>
          <p:nvPr/>
        </p:nvGrpSpPr>
        <p:grpSpPr>
          <a:xfrm>
            <a:off x="5278038" y="1386849"/>
            <a:ext cx="356221" cy="356257"/>
            <a:chOff x="-13512225" y="3211525"/>
            <a:chExt cx="353675" cy="353675"/>
          </a:xfrm>
        </p:grpSpPr>
        <p:sp>
          <p:nvSpPr>
            <p:cNvPr id="8875" name="Google Shape;8875;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6"/>
          <p:cNvGrpSpPr/>
          <p:nvPr/>
        </p:nvGrpSpPr>
        <p:grpSpPr>
          <a:xfrm>
            <a:off x="6168320" y="1387239"/>
            <a:ext cx="356221" cy="355476"/>
            <a:chOff x="-12643475" y="3212300"/>
            <a:chExt cx="353675" cy="352900"/>
          </a:xfrm>
        </p:grpSpPr>
        <p:sp>
          <p:nvSpPr>
            <p:cNvPr id="8881" name="Google Shape;8881;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6"/>
          <p:cNvGrpSpPr/>
          <p:nvPr/>
        </p:nvGrpSpPr>
        <p:grpSpPr>
          <a:xfrm>
            <a:off x="6168320" y="1839013"/>
            <a:ext cx="356221" cy="333366"/>
            <a:chOff x="-12643475" y="3657325"/>
            <a:chExt cx="353675" cy="330950"/>
          </a:xfrm>
        </p:grpSpPr>
        <p:sp>
          <p:nvSpPr>
            <p:cNvPr id="8891" name="Google Shape;8891;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6"/>
          <p:cNvGrpSpPr/>
          <p:nvPr/>
        </p:nvGrpSpPr>
        <p:grpSpPr>
          <a:xfrm>
            <a:off x="7951322" y="1387642"/>
            <a:ext cx="355416" cy="354670"/>
            <a:chOff x="-10857925" y="3213875"/>
            <a:chExt cx="352875" cy="352100"/>
          </a:xfrm>
        </p:grpSpPr>
        <p:sp>
          <p:nvSpPr>
            <p:cNvPr id="8898" name="Google Shape;8898;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6"/>
          <p:cNvGrpSpPr/>
          <p:nvPr/>
        </p:nvGrpSpPr>
        <p:grpSpPr>
          <a:xfrm>
            <a:off x="6168237" y="2747071"/>
            <a:ext cx="356096" cy="354469"/>
            <a:chOff x="-9089725" y="3180200"/>
            <a:chExt cx="353550" cy="351900"/>
          </a:xfrm>
        </p:grpSpPr>
        <p:sp>
          <p:nvSpPr>
            <p:cNvPr id="8909" name="Google Shape;8909;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7060235" y="1826875"/>
            <a:ext cx="358588" cy="357642"/>
            <a:chOff x="7083760" y="1971660"/>
            <a:chExt cx="358588" cy="357642"/>
          </a:xfrm>
        </p:grpSpPr>
        <p:sp>
          <p:nvSpPr>
            <p:cNvPr id="8912" name="Google Shape;8912;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4" name="Google Shape;8924;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25" name="Google Shape;8925;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929"/>
        <p:cNvGrpSpPr/>
        <p:nvPr/>
      </p:nvGrpSpPr>
      <p:grpSpPr>
        <a:xfrm>
          <a:off x="0" y="0"/>
          <a:ext cx="0" cy="0"/>
          <a:chOff x="0" y="0"/>
          <a:chExt cx="0" cy="0"/>
        </a:xfrm>
      </p:grpSpPr>
      <p:sp>
        <p:nvSpPr>
          <p:cNvPr id="8930" name="Google Shape;8930;p7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1" name="Google Shape;8931;p77"/>
          <p:cNvGrpSpPr/>
          <p:nvPr/>
        </p:nvGrpSpPr>
        <p:grpSpPr>
          <a:xfrm>
            <a:off x="719610" y="2243507"/>
            <a:ext cx="452798" cy="449473"/>
            <a:chOff x="-21322300" y="3693325"/>
            <a:chExt cx="306400" cy="304150"/>
          </a:xfrm>
        </p:grpSpPr>
        <p:sp>
          <p:nvSpPr>
            <p:cNvPr id="8932" name="Google Shape;8932;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77"/>
          <p:cNvGrpSpPr/>
          <p:nvPr/>
        </p:nvGrpSpPr>
        <p:grpSpPr>
          <a:xfrm>
            <a:off x="719019" y="2810244"/>
            <a:ext cx="453980" cy="422540"/>
            <a:chOff x="-21322300" y="4077125"/>
            <a:chExt cx="307200" cy="285925"/>
          </a:xfrm>
        </p:grpSpPr>
        <p:sp>
          <p:nvSpPr>
            <p:cNvPr id="8937" name="Google Shape;8937;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7"/>
          <p:cNvGrpSpPr/>
          <p:nvPr/>
        </p:nvGrpSpPr>
        <p:grpSpPr>
          <a:xfrm>
            <a:off x="3496195" y="1689128"/>
            <a:ext cx="451653" cy="450212"/>
            <a:chOff x="-19394200" y="3333800"/>
            <a:chExt cx="305625" cy="304650"/>
          </a:xfrm>
        </p:grpSpPr>
        <p:sp>
          <p:nvSpPr>
            <p:cNvPr id="8950" name="Google Shape;8950;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7"/>
          <p:cNvGrpSpPr/>
          <p:nvPr/>
        </p:nvGrpSpPr>
        <p:grpSpPr>
          <a:xfrm>
            <a:off x="3495032" y="2243580"/>
            <a:ext cx="453980" cy="449325"/>
            <a:chOff x="-19396575" y="3708500"/>
            <a:chExt cx="307200" cy="304050"/>
          </a:xfrm>
        </p:grpSpPr>
        <p:sp>
          <p:nvSpPr>
            <p:cNvPr id="8960" name="Google Shape;8960;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77"/>
          <p:cNvGrpSpPr/>
          <p:nvPr/>
        </p:nvGrpSpPr>
        <p:grpSpPr>
          <a:xfrm>
            <a:off x="3489212" y="2796461"/>
            <a:ext cx="465618" cy="450101"/>
            <a:chOff x="-19394200" y="4084200"/>
            <a:chExt cx="315075" cy="304575"/>
          </a:xfrm>
        </p:grpSpPr>
        <p:sp>
          <p:nvSpPr>
            <p:cNvPr id="8964" name="Google Shape;8964;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7"/>
          <p:cNvGrpSpPr/>
          <p:nvPr/>
        </p:nvGrpSpPr>
        <p:grpSpPr>
          <a:xfrm>
            <a:off x="6294923" y="1689001"/>
            <a:ext cx="400447" cy="450470"/>
            <a:chOff x="-17526750" y="3309200"/>
            <a:chExt cx="270975" cy="304825"/>
          </a:xfrm>
        </p:grpSpPr>
        <p:sp>
          <p:nvSpPr>
            <p:cNvPr id="8971" name="Google Shape;8971;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7"/>
          <p:cNvGrpSpPr/>
          <p:nvPr/>
        </p:nvGrpSpPr>
        <p:grpSpPr>
          <a:xfrm>
            <a:off x="6271075" y="2244173"/>
            <a:ext cx="448143" cy="448143"/>
            <a:chOff x="-17542500" y="3684100"/>
            <a:chExt cx="303250" cy="303250"/>
          </a:xfrm>
        </p:grpSpPr>
        <p:sp>
          <p:nvSpPr>
            <p:cNvPr id="8977" name="Google Shape;8977;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7"/>
          <p:cNvGrpSpPr/>
          <p:nvPr/>
        </p:nvGrpSpPr>
        <p:grpSpPr>
          <a:xfrm>
            <a:off x="6270484" y="2810817"/>
            <a:ext cx="449325" cy="421395"/>
            <a:chOff x="-17542500" y="4068450"/>
            <a:chExt cx="304050" cy="285150"/>
          </a:xfrm>
        </p:grpSpPr>
        <p:sp>
          <p:nvSpPr>
            <p:cNvPr id="8985" name="Google Shape;8985;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77"/>
          <p:cNvGrpSpPr/>
          <p:nvPr/>
        </p:nvGrpSpPr>
        <p:grpSpPr>
          <a:xfrm>
            <a:off x="3500906" y="3342211"/>
            <a:ext cx="343404" cy="449325"/>
            <a:chOff x="-15652200" y="3335975"/>
            <a:chExt cx="232375" cy="304050"/>
          </a:xfrm>
        </p:grpSpPr>
        <p:sp>
          <p:nvSpPr>
            <p:cNvPr id="8992" name="Google Shape;8992;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77"/>
          <p:cNvGrpSpPr/>
          <p:nvPr/>
        </p:nvGrpSpPr>
        <p:grpSpPr>
          <a:xfrm>
            <a:off x="1274819" y="2243729"/>
            <a:ext cx="449325" cy="449030"/>
            <a:chOff x="-20945825" y="3692175"/>
            <a:chExt cx="304050" cy="303850"/>
          </a:xfrm>
        </p:grpSpPr>
        <p:sp>
          <p:nvSpPr>
            <p:cNvPr id="9002" name="Google Shape;9002;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77"/>
          <p:cNvGrpSpPr/>
          <p:nvPr/>
        </p:nvGrpSpPr>
        <p:grpSpPr>
          <a:xfrm>
            <a:off x="4081644" y="1689848"/>
            <a:ext cx="372516" cy="448771"/>
            <a:chOff x="-18994100" y="3334775"/>
            <a:chExt cx="252075" cy="303675"/>
          </a:xfrm>
        </p:grpSpPr>
        <p:sp>
          <p:nvSpPr>
            <p:cNvPr id="9007" name="Google Shape;9007;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77"/>
          <p:cNvGrpSpPr/>
          <p:nvPr/>
        </p:nvGrpSpPr>
        <p:grpSpPr>
          <a:xfrm>
            <a:off x="4096200" y="2244743"/>
            <a:ext cx="343404" cy="446998"/>
            <a:chOff x="-18983850" y="3710075"/>
            <a:chExt cx="232375" cy="302475"/>
          </a:xfrm>
        </p:grpSpPr>
        <p:sp>
          <p:nvSpPr>
            <p:cNvPr id="9012" name="Google Shape;9012;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77"/>
          <p:cNvGrpSpPr/>
          <p:nvPr/>
        </p:nvGrpSpPr>
        <p:grpSpPr>
          <a:xfrm>
            <a:off x="1274247" y="1689573"/>
            <a:ext cx="450470" cy="449325"/>
            <a:chOff x="-20946600" y="3317850"/>
            <a:chExt cx="304825" cy="304050"/>
          </a:xfrm>
        </p:grpSpPr>
        <p:sp>
          <p:nvSpPr>
            <p:cNvPr id="9017" name="Google Shape;9017;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7"/>
          <p:cNvGrpSpPr/>
          <p:nvPr/>
        </p:nvGrpSpPr>
        <p:grpSpPr>
          <a:xfrm>
            <a:off x="1300422" y="2797442"/>
            <a:ext cx="398119" cy="448143"/>
            <a:chOff x="-20930075" y="4066100"/>
            <a:chExt cx="269400" cy="303250"/>
          </a:xfrm>
        </p:grpSpPr>
        <p:sp>
          <p:nvSpPr>
            <p:cNvPr id="9021" name="Google Shape;9021;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77"/>
          <p:cNvGrpSpPr/>
          <p:nvPr/>
        </p:nvGrpSpPr>
        <p:grpSpPr>
          <a:xfrm>
            <a:off x="4042667" y="2797422"/>
            <a:ext cx="450470" cy="448180"/>
            <a:chOff x="-19020075" y="4084200"/>
            <a:chExt cx="304825" cy="303275"/>
          </a:xfrm>
        </p:grpSpPr>
        <p:sp>
          <p:nvSpPr>
            <p:cNvPr id="9024" name="Google Shape;9024;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7"/>
          <p:cNvGrpSpPr/>
          <p:nvPr/>
        </p:nvGrpSpPr>
        <p:grpSpPr>
          <a:xfrm>
            <a:off x="6859931" y="1689001"/>
            <a:ext cx="396937" cy="450470"/>
            <a:chOff x="-17149475" y="3309200"/>
            <a:chExt cx="268600" cy="304825"/>
          </a:xfrm>
        </p:grpSpPr>
        <p:sp>
          <p:nvSpPr>
            <p:cNvPr id="9034" name="Google Shape;9034;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7"/>
          <p:cNvGrpSpPr/>
          <p:nvPr/>
        </p:nvGrpSpPr>
        <p:grpSpPr>
          <a:xfrm>
            <a:off x="6833737" y="2258120"/>
            <a:ext cx="449325" cy="420249"/>
            <a:chOff x="-17168375" y="3692750"/>
            <a:chExt cx="304050" cy="284375"/>
          </a:xfrm>
        </p:grpSpPr>
        <p:sp>
          <p:nvSpPr>
            <p:cNvPr id="9037" name="Google Shape;9037;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7"/>
          <p:cNvGrpSpPr/>
          <p:nvPr/>
        </p:nvGrpSpPr>
        <p:grpSpPr>
          <a:xfrm>
            <a:off x="6830246" y="2796852"/>
            <a:ext cx="456308" cy="449325"/>
            <a:chOff x="-17170750" y="4058800"/>
            <a:chExt cx="308775" cy="304050"/>
          </a:xfrm>
        </p:grpSpPr>
        <p:sp>
          <p:nvSpPr>
            <p:cNvPr id="9045" name="Google Shape;9045;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77"/>
          <p:cNvGrpSpPr/>
          <p:nvPr/>
        </p:nvGrpSpPr>
        <p:grpSpPr>
          <a:xfrm>
            <a:off x="5692143" y="3343358"/>
            <a:ext cx="450470" cy="446998"/>
            <a:chOff x="-15688425" y="3707725"/>
            <a:chExt cx="304825" cy="302475"/>
          </a:xfrm>
        </p:grpSpPr>
        <p:sp>
          <p:nvSpPr>
            <p:cNvPr id="9063" name="Google Shape;9063;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77"/>
          <p:cNvGrpSpPr/>
          <p:nvPr/>
        </p:nvGrpSpPr>
        <p:grpSpPr>
          <a:xfrm>
            <a:off x="1836300" y="1690441"/>
            <a:ext cx="451653" cy="447589"/>
            <a:chOff x="-20572500" y="3319025"/>
            <a:chExt cx="305625" cy="302875"/>
          </a:xfrm>
        </p:grpSpPr>
        <p:sp>
          <p:nvSpPr>
            <p:cNvPr id="9070" name="Google Shape;9070;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77"/>
          <p:cNvGrpSpPr/>
          <p:nvPr/>
        </p:nvGrpSpPr>
        <p:grpSpPr>
          <a:xfrm>
            <a:off x="1837463" y="2305410"/>
            <a:ext cx="449325" cy="325670"/>
            <a:chOff x="-20571700" y="3722875"/>
            <a:chExt cx="304050" cy="220375"/>
          </a:xfrm>
        </p:grpSpPr>
        <p:sp>
          <p:nvSpPr>
            <p:cNvPr id="9073" name="Google Shape;9073;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77"/>
          <p:cNvGrpSpPr/>
          <p:nvPr/>
        </p:nvGrpSpPr>
        <p:grpSpPr>
          <a:xfrm>
            <a:off x="1836891" y="2796278"/>
            <a:ext cx="450470" cy="450470"/>
            <a:chOff x="-20571700" y="4066875"/>
            <a:chExt cx="304825" cy="304825"/>
          </a:xfrm>
        </p:grpSpPr>
        <p:sp>
          <p:nvSpPr>
            <p:cNvPr id="9081" name="Google Shape;9081;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77"/>
          <p:cNvGrpSpPr/>
          <p:nvPr/>
        </p:nvGrpSpPr>
        <p:grpSpPr>
          <a:xfrm>
            <a:off x="4603593" y="1688259"/>
            <a:ext cx="453980" cy="451948"/>
            <a:chOff x="-18645175" y="3334200"/>
            <a:chExt cx="307200" cy="305825"/>
          </a:xfrm>
        </p:grpSpPr>
        <p:sp>
          <p:nvSpPr>
            <p:cNvPr id="9088" name="Google Shape;9088;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77"/>
          <p:cNvGrpSpPr/>
          <p:nvPr/>
        </p:nvGrpSpPr>
        <p:grpSpPr>
          <a:xfrm>
            <a:off x="4604184" y="2242989"/>
            <a:ext cx="452798" cy="450507"/>
            <a:chOff x="-18645175" y="3708500"/>
            <a:chExt cx="306400" cy="304850"/>
          </a:xfrm>
        </p:grpSpPr>
        <p:sp>
          <p:nvSpPr>
            <p:cNvPr id="9094" name="Google Shape;9094;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77"/>
          <p:cNvGrpSpPr/>
          <p:nvPr/>
        </p:nvGrpSpPr>
        <p:grpSpPr>
          <a:xfrm>
            <a:off x="4601857" y="2795630"/>
            <a:ext cx="457453" cy="451763"/>
            <a:chOff x="-18647525" y="4082625"/>
            <a:chExt cx="309550" cy="305700"/>
          </a:xfrm>
        </p:grpSpPr>
        <p:sp>
          <p:nvSpPr>
            <p:cNvPr id="9102" name="Google Shape;9102;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77"/>
          <p:cNvGrpSpPr/>
          <p:nvPr/>
        </p:nvGrpSpPr>
        <p:grpSpPr>
          <a:xfrm>
            <a:off x="7412241" y="1689592"/>
            <a:ext cx="395755" cy="449288"/>
            <a:chOff x="-16775350" y="3309200"/>
            <a:chExt cx="267800" cy="304025"/>
          </a:xfrm>
        </p:grpSpPr>
        <p:sp>
          <p:nvSpPr>
            <p:cNvPr id="9107" name="Google Shape;9107;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77"/>
          <p:cNvGrpSpPr/>
          <p:nvPr/>
        </p:nvGrpSpPr>
        <p:grpSpPr>
          <a:xfrm>
            <a:off x="7412241" y="2241827"/>
            <a:ext cx="395755" cy="452835"/>
            <a:chOff x="-16775350" y="3683300"/>
            <a:chExt cx="267800" cy="306425"/>
          </a:xfrm>
        </p:grpSpPr>
        <p:sp>
          <p:nvSpPr>
            <p:cNvPr id="9111" name="Google Shape;9111;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77"/>
          <p:cNvGrpSpPr/>
          <p:nvPr/>
        </p:nvGrpSpPr>
        <p:grpSpPr>
          <a:xfrm>
            <a:off x="7384292" y="2796870"/>
            <a:ext cx="451653" cy="449288"/>
            <a:chOff x="-16794250" y="4058225"/>
            <a:chExt cx="305625" cy="304025"/>
          </a:xfrm>
        </p:grpSpPr>
        <p:sp>
          <p:nvSpPr>
            <p:cNvPr id="9115" name="Google Shape;9115;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4" name="Google Shape;9124;p7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5" name="Google Shape;9125;p77"/>
          <p:cNvGrpSpPr/>
          <p:nvPr/>
        </p:nvGrpSpPr>
        <p:grpSpPr>
          <a:xfrm>
            <a:off x="2385709" y="1689573"/>
            <a:ext cx="457453" cy="449325"/>
            <a:chOff x="-20199150" y="3317850"/>
            <a:chExt cx="309550" cy="304050"/>
          </a:xfrm>
        </p:grpSpPr>
        <p:sp>
          <p:nvSpPr>
            <p:cNvPr id="9126" name="Google Shape;9126;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77"/>
          <p:cNvGrpSpPr/>
          <p:nvPr/>
        </p:nvGrpSpPr>
        <p:grpSpPr>
          <a:xfrm>
            <a:off x="2388036" y="2242861"/>
            <a:ext cx="452798" cy="450766"/>
            <a:chOff x="-20199150" y="3693150"/>
            <a:chExt cx="306400" cy="305025"/>
          </a:xfrm>
        </p:grpSpPr>
        <p:sp>
          <p:nvSpPr>
            <p:cNvPr id="9134" name="Google Shape;9134;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77"/>
          <p:cNvGrpSpPr/>
          <p:nvPr/>
        </p:nvGrpSpPr>
        <p:grpSpPr>
          <a:xfrm>
            <a:off x="2388609" y="2795687"/>
            <a:ext cx="451653" cy="451653"/>
            <a:chOff x="-20197575" y="4066875"/>
            <a:chExt cx="305625" cy="305625"/>
          </a:xfrm>
        </p:grpSpPr>
        <p:sp>
          <p:nvSpPr>
            <p:cNvPr id="9141" name="Google Shape;9141;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77"/>
          <p:cNvGrpSpPr/>
          <p:nvPr/>
        </p:nvGrpSpPr>
        <p:grpSpPr>
          <a:xfrm>
            <a:off x="5170827" y="1687520"/>
            <a:ext cx="449325" cy="453426"/>
            <a:chOff x="-18271050" y="3333200"/>
            <a:chExt cx="304050" cy="306825"/>
          </a:xfrm>
        </p:grpSpPr>
        <p:sp>
          <p:nvSpPr>
            <p:cNvPr id="9150" name="Google Shape;9150;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77"/>
          <p:cNvGrpSpPr/>
          <p:nvPr/>
        </p:nvGrpSpPr>
        <p:grpSpPr>
          <a:xfrm>
            <a:off x="5171399" y="2244171"/>
            <a:ext cx="448180" cy="448143"/>
            <a:chOff x="-18270275" y="3710875"/>
            <a:chExt cx="303275" cy="303250"/>
          </a:xfrm>
        </p:grpSpPr>
        <p:sp>
          <p:nvSpPr>
            <p:cNvPr id="9156" name="Google Shape;9156;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7"/>
          <p:cNvGrpSpPr/>
          <p:nvPr/>
        </p:nvGrpSpPr>
        <p:grpSpPr>
          <a:xfrm>
            <a:off x="5224951" y="2797422"/>
            <a:ext cx="341076" cy="448180"/>
            <a:chOff x="-18234025" y="4084200"/>
            <a:chExt cx="230800" cy="303275"/>
          </a:xfrm>
        </p:grpSpPr>
        <p:sp>
          <p:nvSpPr>
            <p:cNvPr id="9163" name="Google Shape;9163;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77"/>
          <p:cNvGrpSpPr/>
          <p:nvPr/>
        </p:nvGrpSpPr>
        <p:grpSpPr>
          <a:xfrm>
            <a:off x="2337506" y="3341641"/>
            <a:ext cx="449325" cy="450470"/>
            <a:chOff x="-16419350" y="3308400"/>
            <a:chExt cx="304050" cy="304825"/>
          </a:xfrm>
        </p:grpSpPr>
        <p:sp>
          <p:nvSpPr>
            <p:cNvPr id="9167" name="Google Shape;9167;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77"/>
          <p:cNvGrpSpPr/>
          <p:nvPr/>
        </p:nvGrpSpPr>
        <p:grpSpPr>
          <a:xfrm>
            <a:off x="4609062" y="3340423"/>
            <a:ext cx="395755" cy="452872"/>
            <a:chOff x="-16401225" y="3683275"/>
            <a:chExt cx="267800" cy="306450"/>
          </a:xfrm>
        </p:grpSpPr>
        <p:sp>
          <p:nvSpPr>
            <p:cNvPr id="9175" name="Google Shape;9175;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77"/>
          <p:cNvGrpSpPr/>
          <p:nvPr/>
        </p:nvGrpSpPr>
        <p:grpSpPr>
          <a:xfrm>
            <a:off x="7974511" y="2797062"/>
            <a:ext cx="450470" cy="448180"/>
            <a:chOff x="-16419350" y="4058200"/>
            <a:chExt cx="304825" cy="303275"/>
          </a:xfrm>
        </p:grpSpPr>
        <p:sp>
          <p:nvSpPr>
            <p:cNvPr id="9183" name="Google Shape;9183;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77"/>
          <p:cNvGrpSpPr/>
          <p:nvPr/>
        </p:nvGrpSpPr>
        <p:grpSpPr>
          <a:xfrm>
            <a:off x="4001398" y="3343080"/>
            <a:ext cx="450507" cy="447589"/>
            <a:chOff x="-15296200" y="3326900"/>
            <a:chExt cx="304850" cy="302875"/>
          </a:xfrm>
        </p:grpSpPr>
        <p:sp>
          <p:nvSpPr>
            <p:cNvPr id="9191" name="Google Shape;9191;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77"/>
          <p:cNvGrpSpPr/>
          <p:nvPr/>
        </p:nvGrpSpPr>
        <p:grpSpPr>
          <a:xfrm>
            <a:off x="2917051" y="1706881"/>
            <a:ext cx="486566" cy="414708"/>
            <a:chOff x="-19835275" y="3330250"/>
            <a:chExt cx="329250" cy="280625"/>
          </a:xfrm>
        </p:grpSpPr>
        <p:sp>
          <p:nvSpPr>
            <p:cNvPr id="9197" name="Google Shape;9197;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77"/>
          <p:cNvGrpSpPr/>
          <p:nvPr/>
        </p:nvGrpSpPr>
        <p:grpSpPr>
          <a:xfrm>
            <a:off x="2935080" y="2243470"/>
            <a:ext cx="450507" cy="449547"/>
            <a:chOff x="-19822675" y="3692750"/>
            <a:chExt cx="304850" cy="304200"/>
          </a:xfrm>
        </p:grpSpPr>
        <p:sp>
          <p:nvSpPr>
            <p:cNvPr id="9201" name="Google Shape;9201;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77"/>
          <p:cNvGrpSpPr/>
          <p:nvPr/>
        </p:nvGrpSpPr>
        <p:grpSpPr>
          <a:xfrm>
            <a:off x="2935672" y="2796278"/>
            <a:ext cx="449325" cy="450470"/>
            <a:chOff x="-19822675" y="4066875"/>
            <a:chExt cx="304050" cy="304825"/>
          </a:xfrm>
        </p:grpSpPr>
        <p:sp>
          <p:nvSpPr>
            <p:cNvPr id="9207" name="Google Shape;9207;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77"/>
          <p:cNvGrpSpPr/>
          <p:nvPr/>
        </p:nvGrpSpPr>
        <p:grpSpPr>
          <a:xfrm>
            <a:off x="5744740" y="1689571"/>
            <a:ext cx="399302" cy="449325"/>
            <a:chOff x="-17878825" y="3334400"/>
            <a:chExt cx="270200" cy="304050"/>
          </a:xfrm>
        </p:grpSpPr>
        <p:sp>
          <p:nvSpPr>
            <p:cNvPr id="9214" name="Google Shape;9214;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77"/>
          <p:cNvGrpSpPr/>
          <p:nvPr/>
        </p:nvGrpSpPr>
        <p:grpSpPr>
          <a:xfrm>
            <a:off x="5718565" y="2242416"/>
            <a:ext cx="451653" cy="451653"/>
            <a:chOff x="-17896150" y="3709300"/>
            <a:chExt cx="305625" cy="305625"/>
          </a:xfrm>
        </p:grpSpPr>
        <p:sp>
          <p:nvSpPr>
            <p:cNvPr id="9222" name="Google Shape;9222;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7"/>
          <p:cNvGrpSpPr/>
          <p:nvPr/>
        </p:nvGrpSpPr>
        <p:grpSpPr>
          <a:xfrm>
            <a:off x="5746495" y="2795686"/>
            <a:ext cx="395792" cy="451653"/>
            <a:chOff x="-17878025" y="4082625"/>
            <a:chExt cx="267825" cy="305625"/>
          </a:xfrm>
        </p:grpSpPr>
        <p:sp>
          <p:nvSpPr>
            <p:cNvPr id="9227" name="Google Shape;9227;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77"/>
          <p:cNvGrpSpPr/>
          <p:nvPr/>
        </p:nvGrpSpPr>
        <p:grpSpPr>
          <a:xfrm>
            <a:off x="2890388" y="3355015"/>
            <a:ext cx="450507" cy="423722"/>
            <a:chOff x="-16044450" y="3317850"/>
            <a:chExt cx="304850" cy="286725"/>
          </a:xfrm>
        </p:grpSpPr>
        <p:sp>
          <p:nvSpPr>
            <p:cNvPr id="9235" name="Google Shape;9235;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9" name="Google Shape;9239;p7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0" name="Google Shape;9240;p77"/>
          <p:cNvGrpSpPr/>
          <p:nvPr/>
        </p:nvGrpSpPr>
        <p:grpSpPr>
          <a:xfrm>
            <a:off x="8012905" y="2243724"/>
            <a:ext cx="373662" cy="449030"/>
            <a:chOff x="-16018450" y="4058400"/>
            <a:chExt cx="252850" cy="303850"/>
          </a:xfrm>
        </p:grpSpPr>
        <p:sp>
          <p:nvSpPr>
            <p:cNvPr id="9241" name="Google Shape;9241;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5" name="Google Shape;9245;p7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250"/>
        <p:cNvGrpSpPr/>
        <p:nvPr/>
      </p:nvGrpSpPr>
      <p:grpSpPr>
        <a:xfrm>
          <a:off x="0" y="0"/>
          <a:ext cx="0" cy="0"/>
          <a:chOff x="0" y="0"/>
          <a:chExt cx="0" cy="0"/>
        </a:xfrm>
      </p:grpSpPr>
      <p:grpSp>
        <p:nvGrpSpPr>
          <p:cNvPr id="9251" name="Google Shape;9251;p78"/>
          <p:cNvGrpSpPr/>
          <p:nvPr/>
        </p:nvGrpSpPr>
        <p:grpSpPr>
          <a:xfrm>
            <a:off x="829817" y="1689241"/>
            <a:ext cx="442337" cy="419623"/>
            <a:chOff x="-6696925" y="3272575"/>
            <a:chExt cx="307200" cy="291425"/>
          </a:xfrm>
        </p:grpSpPr>
        <p:sp>
          <p:nvSpPr>
            <p:cNvPr id="9252" name="Google Shape;9252;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78"/>
          <p:cNvGrpSpPr/>
          <p:nvPr/>
        </p:nvGrpSpPr>
        <p:grpSpPr>
          <a:xfrm>
            <a:off x="829799" y="2204636"/>
            <a:ext cx="442373" cy="420775"/>
            <a:chOff x="-6690625" y="3631325"/>
            <a:chExt cx="307225" cy="292225"/>
          </a:xfrm>
        </p:grpSpPr>
        <p:sp>
          <p:nvSpPr>
            <p:cNvPr id="9255" name="Google Shape;9255;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78"/>
          <p:cNvGrpSpPr/>
          <p:nvPr/>
        </p:nvGrpSpPr>
        <p:grpSpPr>
          <a:xfrm>
            <a:off x="851921" y="2756972"/>
            <a:ext cx="421927" cy="419371"/>
            <a:chOff x="-6689825" y="3992050"/>
            <a:chExt cx="293025" cy="291250"/>
          </a:xfrm>
        </p:grpSpPr>
        <p:sp>
          <p:nvSpPr>
            <p:cNvPr id="9261" name="Google Shape;9261;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3" name="Google Shape;9273;p7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4" name="Google Shape;9274;p78"/>
          <p:cNvGrpSpPr/>
          <p:nvPr/>
        </p:nvGrpSpPr>
        <p:grpSpPr>
          <a:xfrm>
            <a:off x="3535232" y="2205192"/>
            <a:ext cx="423043" cy="419659"/>
            <a:chOff x="-4837325" y="3612425"/>
            <a:chExt cx="293800" cy="291450"/>
          </a:xfrm>
        </p:grpSpPr>
        <p:sp>
          <p:nvSpPr>
            <p:cNvPr id="9275" name="Google Shape;9275;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8"/>
          <p:cNvGrpSpPr/>
          <p:nvPr/>
        </p:nvGrpSpPr>
        <p:grpSpPr>
          <a:xfrm>
            <a:off x="3548265" y="2756826"/>
            <a:ext cx="420775" cy="419659"/>
            <a:chOff x="-4837325" y="3971575"/>
            <a:chExt cx="292225" cy="291450"/>
          </a:xfrm>
        </p:grpSpPr>
        <p:sp>
          <p:nvSpPr>
            <p:cNvPr id="9279" name="Google Shape;9279;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78"/>
          <p:cNvGrpSpPr/>
          <p:nvPr/>
        </p:nvGrpSpPr>
        <p:grpSpPr>
          <a:xfrm>
            <a:off x="6240279" y="1714185"/>
            <a:ext cx="430998" cy="369730"/>
            <a:chOff x="-3037625" y="3254850"/>
            <a:chExt cx="299325" cy="256775"/>
          </a:xfrm>
        </p:grpSpPr>
        <p:sp>
          <p:nvSpPr>
            <p:cNvPr id="9286" name="Google Shape;9286;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78"/>
          <p:cNvGrpSpPr/>
          <p:nvPr/>
        </p:nvGrpSpPr>
        <p:grpSpPr>
          <a:xfrm>
            <a:off x="6244239" y="2204615"/>
            <a:ext cx="423079" cy="420811"/>
            <a:chOff x="-3031325" y="3597450"/>
            <a:chExt cx="293825" cy="292250"/>
          </a:xfrm>
        </p:grpSpPr>
        <p:sp>
          <p:nvSpPr>
            <p:cNvPr id="9291" name="Google Shape;9291;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78"/>
          <p:cNvGrpSpPr/>
          <p:nvPr/>
        </p:nvGrpSpPr>
        <p:grpSpPr>
          <a:xfrm>
            <a:off x="6256714" y="2781214"/>
            <a:ext cx="421927" cy="370882"/>
            <a:chOff x="-3030525" y="3973150"/>
            <a:chExt cx="293025" cy="257575"/>
          </a:xfrm>
        </p:grpSpPr>
        <p:sp>
          <p:nvSpPr>
            <p:cNvPr id="9296" name="Google Shape;9296;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78"/>
          <p:cNvGrpSpPr/>
          <p:nvPr/>
        </p:nvGrpSpPr>
        <p:grpSpPr>
          <a:xfrm>
            <a:off x="1358307" y="3369426"/>
            <a:ext cx="421927" cy="297195"/>
            <a:chOff x="-1199300" y="3279250"/>
            <a:chExt cx="293025" cy="206400"/>
          </a:xfrm>
        </p:grpSpPr>
        <p:sp>
          <p:nvSpPr>
            <p:cNvPr id="9299" name="Google Shape;9299;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8"/>
          <p:cNvGrpSpPr/>
          <p:nvPr/>
        </p:nvGrpSpPr>
        <p:grpSpPr>
          <a:xfrm>
            <a:off x="1365393" y="1688773"/>
            <a:ext cx="444605" cy="420559"/>
            <a:chOff x="-6338550" y="3272950"/>
            <a:chExt cx="308775" cy="292075"/>
          </a:xfrm>
        </p:grpSpPr>
        <p:sp>
          <p:nvSpPr>
            <p:cNvPr id="9304" name="Google Shape;9304;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8"/>
          <p:cNvGrpSpPr/>
          <p:nvPr/>
        </p:nvGrpSpPr>
        <p:grpSpPr>
          <a:xfrm>
            <a:off x="1376732" y="2205194"/>
            <a:ext cx="421927" cy="419659"/>
            <a:chOff x="-6329100" y="3632100"/>
            <a:chExt cx="293025" cy="291450"/>
          </a:xfrm>
        </p:grpSpPr>
        <p:sp>
          <p:nvSpPr>
            <p:cNvPr id="9308" name="Google Shape;9308;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78"/>
          <p:cNvGrpSpPr/>
          <p:nvPr/>
        </p:nvGrpSpPr>
        <p:grpSpPr>
          <a:xfrm>
            <a:off x="1389783" y="2756828"/>
            <a:ext cx="419623" cy="419659"/>
            <a:chOff x="-6329875" y="3992050"/>
            <a:chExt cx="291425" cy="291450"/>
          </a:xfrm>
        </p:grpSpPr>
        <p:sp>
          <p:nvSpPr>
            <p:cNvPr id="9312" name="Google Shape;9312;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78"/>
          <p:cNvGrpSpPr/>
          <p:nvPr/>
        </p:nvGrpSpPr>
        <p:grpSpPr>
          <a:xfrm>
            <a:off x="4075920" y="1687530"/>
            <a:ext cx="423079" cy="423043"/>
            <a:chOff x="-4478975" y="3251700"/>
            <a:chExt cx="293825" cy="293800"/>
          </a:xfrm>
        </p:grpSpPr>
        <p:sp>
          <p:nvSpPr>
            <p:cNvPr id="9317" name="Google Shape;9317;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78"/>
          <p:cNvGrpSpPr/>
          <p:nvPr/>
        </p:nvGrpSpPr>
        <p:grpSpPr>
          <a:xfrm>
            <a:off x="4075920" y="2205192"/>
            <a:ext cx="423079" cy="419659"/>
            <a:chOff x="-4475825" y="3612425"/>
            <a:chExt cx="293825" cy="291450"/>
          </a:xfrm>
        </p:grpSpPr>
        <p:sp>
          <p:nvSpPr>
            <p:cNvPr id="9321" name="Google Shape;9321;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8"/>
          <p:cNvGrpSpPr/>
          <p:nvPr/>
        </p:nvGrpSpPr>
        <p:grpSpPr>
          <a:xfrm>
            <a:off x="4084992" y="2756844"/>
            <a:ext cx="428730" cy="419623"/>
            <a:chOff x="-4480550" y="3970800"/>
            <a:chExt cx="297750" cy="291425"/>
          </a:xfrm>
        </p:grpSpPr>
        <p:sp>
          <p:nvSpPr>
            <p:cNvPr id="9325" name="Google Shape;9325;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78"/>
          <p:cNvGrpSpPr/>
          <p:nvPr/>
        </p:nvGrpSpPr>
        <p:grpSpPr>
          <a:xfrm>
            <a:off x="6788826" y="1689221"/>
            <a:ext cx="415123" cy="419659"/>
            <a:chOff x="-2668225" y="3239075"/>
            <a:chExt cx="288300" cy="291450"/>
          </a:xfrm>
        </p:grpSpPr>
        <p:sp>
          <p:nvSpPr>
            <p:cNvPr id="9328" name="Google Shape;9328;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78"/>
          <p:cNvGrpSpPr/>
          <p:nvPr/>
        </p:nvGrpSpPr>
        <p:grpSpPr>
          <a:xfrm>
            <a:off x="6785982" y="2205191"/>
            <a:ext cx="420811" cy="419659"/>
            <a:chOff x="-2671375" y="3597450"/>
            <a:chExt cx="292250" cy="291450"/>
          </a:xfrm>
        </p:grpSpPr>
        <p:sp>
          <p:nvSpPr>
            <p:cNvPr id="9334" name="Google Shape;9334;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78"/>
          <p:cNvGrpSpPr/>
          <p:nvPr/>
        </p:nvGrpSpPr>
        <p:grpSpPr>
          <a:xfrm>
            <a:off x="6796765" y="2755691"/>
            <a:ext cx="423043" cy="421927"/>
            <a:chOff x="-2670575" y="3956600"/>
            <a:chExt cx="293800" cy="293025"/>
          </a:xfrm>
        </p:grpSpPr>
        <p:sp>
          <p:nvSpPr>
            <p:cNvPr id="9337" name="Google Shape;9337;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8"/>
          <p:cNvGrpSpPr/>
          <p:nvPr/>
        </p:nvGrpSpPr>
        <p:grpSpPr>
          <a:xfrm>
            <a:off x="3054285" y="3311947"/>
            <a:ext cx="426462" cy="418363"/>
            <a:chOff x="-1183550" y="3586525"/>
            <a:chExt cx="296175" cy="290550"/>
          </a:xfrm>
        </p:grpSpPr>
        <p:sp>
          <p:nvSpPr>
            <p:cNvPr id="9342" name="Google Shape;9342;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78"/>
          <p:cNvGrpSpPr/>
          <p:nvPr/>
        </p:nvGrpSpPr>
        <p:grpSpPr>
          <a:xfrm>
            <a:off x="1917896" y="1689799"/>
            <a:ext cx="420811" cy="418507"/>
            <a:chOff x="-5971525" y="3273750"/>
            <a:chExt cx="292250" cy="290650"/>
          </a:xfrm>
        </p:grpSpPr>
        <p:sp>
          <p:nvSpPr>
            <p:cNvPr id="9352" name="Google Shape;9352;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78"/>
          <p:cNvGrpSpPr/>
          <p:nvPr/>
        </p:nvGrpSpPr>
        <p:grpSpPr>
          <a:xfrm>
            <a:off x="1912226" y="2203826"/>
            <a:ext cx="432150" cy="422395"/>
            <a:chOff x="-5974675" y="3632100"/>
            <a:chExt cx="300125" cy="293350"/>
          </a:xfrm>
        </p:grpSpPr>
        <p:sp>
          <p:nvSpPr>
            <p:cNvPr id="9355" name="Google Shape;9355;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78"/>
          <p:cNvGrpSpPr/>
          <p:nvPr/>
        </p:nvGrpSpPr>
        <p:grpSpPr>
          <a:xfrm>
            <a:off x="1942267" y="2755694"/>
            <a:ext cx="395865" cy="421927"/>
            <a:chOff x="-5971525" y="3990475"/>
            <a:chExt cx="274925" cy="293025"/>
          </a:xfrm>
        </p:grpSpPr>
        <p:sp>
          <p:nvSpPr>
            <p:cNvPr id="9359" name="Google Shape;9359;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78"/>
          <p:cNvGrpSpPr/>
          <p:nvPr/>
        </p:nvGrpSpPr>
        <p:grpSpPr>
          <a:xfrm>
            <a:off x="4615473" y="1689798"/>
            <a:ext cx="420775" cy="418507"/>
            <a:chOff x="-4118225" y="3253275"/>
            <a:chExt cx="292225" cy="290650"/>
          </a:xfrm>
        </p:grpSpPr>
        <p:sp>
          <p:nvSpPr>
            <p:cNvPr id="9364" name="Google Shape;9364;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8"/>
          <p:cNvGrpSpPr/>
          <p:nvPr/>
        </p:nvGrpSpPr>
        <p:grpSpPr>
          <a:xfrm>
            <a:off x="4665924" y="2204922"/>
            <a:ext cx="319874" cy="420199"/>
            <a:chOff x="-4082800" y="3612425"/>
            <a:chExt cx="222150" cy="291825"/>
          </a:xfrm>
        </p:grpSpPr>
        <p:sp>
          <p:nvSpPr>
            <p:cNvPr id="9367" name="Google Shape;9367;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78"/>
          <p:cNvGrpSpPr/>
          <p:nvPr/>
        </p:nvGrpSpPr>
        <p:grpSpPr>
          <a:xfrm>
            <a:off x="4627372" y="2769876"/>
            <a:ext cx="420775" cy="393561"/>
            <a:chOff x="-4118225" y="3990475"/>
            <a:chExt cx="292225" cy="273325"/>
          </a:xfrm>
        </p:grpSpPr>
        <p:sp>
          <p:nvSpPr>
            <p:cNvPr id="9371" name="Google Shape;9371;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8"/>
          <p:cNvGrpSpPr/>
          <p:nvPr/>
        </p:nvGrpSpPr>
        <p:grpSpPr>
          <a:xfrm>
            <a:off x="7338026" y="1688087"/>
            <a:ext cx="394713" cy="421927"/>
            <a:chOff x="-2312225" y="3238300"/>
            <a:chExt cx="274125" cy="293025"/>
          </a:xfrm>
        </p:grpSpPr>
        <p:sp>
          <p:nvSpPr>
            <p:cNvPr id="9376" name="Google Shape;9376;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78"/>
          <p:cNvGrpSpPr/>
          <p:nvPr/>
        </p:nvGrpSpPr>
        <p:grpSpPr>
          <a:xfrm>
            <a:off x="7335742" y="2756825"/>
            <a:ext cx="423079" cy="419659"/>
            <a:chOff x="-2310650" y="3958175"/>
            <a:chExt cx="293825" cy="291450"/>
          </a:xfrm>
        </p:grpSpPr>
        <p:sp>
          <p:nvSpPr>
            <p:cNvPr id="9379" name="Google Shape;937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78"/>
          <p:cNvGrpSpPr/>
          <p:nvPr/>
        </p:nvGrpSpPr>
        <p:grpSpPr>
          <a:xfrm>
            <a:off x="4702603" y="3308459"/>
            <a:ext cx="424159" cy="419659"/>
            <a:chOff x="-1182750" y="3962900"/>
            <a:chExt cx="294575" cy="291450"/>
          </a:xfrm>
        </p:grpSpPr>
        <p:sp>
          <p:nvSpPr>
            <p:cNvPr id="9382" name="Google Shape;938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78"/>
          <p:cNvGrpSpPr/>
          <p:nvPr/>
        </p:nvGrpSpPr>
        <p:grpSpPr>
          <a:xfrm>
            <a:off x="2455739" y="1689223"/>
            <a:ext cx="424195" cy="419659"/>
            <a:chOff x="-5611575" y="3272950"/>
            <a:chExt cx="294600" cy="291450"/>
          </a:xfrm>
        </p:grpSpPr>
        <p:sp>
          <p:nvSpPr>
            <p:cNvPr id="9390" name="Google Shape;939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78"/>
          <p:cNvGrpSpPr/>
          <p:nvPr/>
        </p:nvGrpSpPr>
        <p:grpSpPr>
          <a:xfrm>
            <a:off x="2455739" y="2205770"/>
            <a:ext cx="424195" cy="418507"/>
            <a:chOff x="-5613150" y="3632900"/>
            <a:chExt cx="294600" cy="290650"/>
          </a:xfrm>
        </p:grpSpPr>
        <p:sp>
          <p:nvSpPr>
            <p:cNvPr id="9396" name="Google Shape;939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8"/>
          <p:cNvGrpSpPr/>
          <p:nvPr/>
        </p:nvGrpSpPr>
        <p:grpSpPr>
          <a:xfrm>
            <a:off x="7324977" y="2153586"/>
            <a:ext cx="420811" cy="522864"/>
            <a:chOff x="-2310650" y="3525775"/>
            <a:chExt cx="292250" cy="363125"/>
          </a:xfrm>
        </p:grpSpPr>
        <p:sp>
          <p:nvSpPr>
            <p:cNvPr id="9399" name="Google Shape;9399;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8"/>
          <p:cNvGrpSpPr/>
          <p:nvPr/>
        </p:nvGrpSpPr>
        <p:grpSpPr>
          <a:xfrm>
            <a:off x="2467638" y="2756270"/>
            <a:ext cx="424195" cy="420775"/>
            <a:chOff x="-5613150" y="3991275"/>
            <a:chExt cx="294600" cy="292225"/>
          </a:xfrm>
        </p:grpSpPr>
        <p:sp>
          <p:nvSpPr>
            <p:cNvPr id="9404" name="Google Shape;9404;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78"/>
          <p:cNvGrpSpPr/>
          <p:nvPr/>
        </p:nvGrpSpPr>
        <p:grpSpPr>
          <a:xfrm>
            <a:off x="5139126" y="1689438"/>
            <a:ext cx="434634" cy="419227"/>
            <a:chOff x="-3768700" y="3253275"/>
            <a:chExt cx="301850" cy="291150"/>
          </a:xfrm>
        </p:grpSpPr>
        <p:sp>
          <p:nvSpPr>
            <p:cNvPr id="9414" name="Google Shape;9414;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8"/>
          <p:cNvGrpSpPr/>
          <p:nvPr/>
        </p:nvGrpSpPr>
        <p:grpSpPr>
          <a:xfrm>
            <a:off x="5143209" y="2217090"/>
            <a:ext cx="426462" cy="395865"/>
            <a:chOff x="-3808700" y="3628950"/>
            <a:chExt cx="296175" cy="274925"/>
          </a:xfrm>
        </p:grpSpPr>
        <p:sp>
          <p:nvSpPr>
            <p:cNvPr id="9418" name="Google Shape;9418;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78"/>
          <p:cNvGrpSpPr/>
          <p:nvPr/>
        </p:nvGrpSpPr>
        <p:grpSpPr>
          <a:xfrm>
            <a:off x="5208420" y="2756412"/>
            <a:ext cx="419443" cy="420487"/>
            <a:chOff x="-3771675" y="3971775"/>
            <a:chExt cx="291300" cy="292025"/>
          </a:xfrm>
        </p:grpSpPr>
        <p:sp>
          <p:nvSpPr>
            <p:cNvPr id="9422" name="Google Shape;9422;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78"/>
          <p:cNvGrpSpPr/>
          <p:nvPr/>
        </p:nvGrpSpPr>
        <p:grpSpPr>
          <a:xfrm>
            <a:off x="7869864" y="1716461"/>
            <a:ext cx="420271" cy="320774"/>
            <a:chOff x="-1951475" y="3273100"/>
            <a:chExt cx="291875" cy="222775"/>
          </a:xfrm>
        </p:grpSpPr>
        <p:sp>
          <p:nvSpPr>
            <p:cNvPr id="9428" name="Google Shape;9428;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78"/>
          <p:cNvGrpSpPr/>
          <p:nvPr/>
        </p:nvGrpSpPr>
        <p:grpSpPr>
          <a:xfrm>
            <a:off x="7867344" y="2205191"/>
            <a:ext cx="425310" cy="419659"/>
            <a:chOff x="-1951475" y="3597450"/>
            <a:chExt cx="295375" cy="291450"/>
          </a:xfrm>
        </p:grpSpPr>
        <p:sp>
          <p:nvSpPr>
            <p:cNvPr id="9432" name="Google Shape;9432;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78"/>
          <p:cNvGrpSpPr/>
          <p:nvPr/>
        </p:nvGrpSpPr>
        <p:grpSpPr>
          <a:xfrm>
            <a:off x="7869595" y="2756825"/>
            <a:ext cx="444605" cy="419659"/>
            <a:chOff x="-1960150" y="3956600"/>
            <a:chExt cx="308775" cy="291450"/>
          </a:xfrm>
        </p:grpSpPr>
        <p:sp>
          <p:nvSpPr>
            <p:cNvPr id="9437" name="Google Shape;9437;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78"/>
          <p:cNvGrpSpPr/>
          <p:nvPr/>
        </p:nvGrpSpPr>
        <p:grpSpPr>
          <a:xfrm>
            <a:off x="1923633" y="3307636"/>
            <a:ext cx="420775" cy="420775"/>
            <a:chOff x="-804700" y="3226500"/>
            <a:chExt cx="292225" cy="292225"/>
          </a:xfrm>
        </p:grpSpPr>
        <p:sp>
          <p:nvSpPr>
            <p:cNvPr id="9440" name="Google Shape;9440;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78"/>
          <p:cNvGrpSpPr/>
          <p:nvPr/>
        </p:nvGrpSpPr>
        <p:grpSpPr>
          <a:xfrm>
            <a:off x="3003724" y="1688647"/>
            <a:ext cx="420775" cy="420811"/>
            <a:chOff x="-5251625" y="3272950"/>
            <a:chExt cx="292225" cy="292250"/>
          </a:xfrm>
        </p:grpSpPr>
        <p:sp>
          <p:nvSpPr>
            <p:cNvPr id="9448" name="Google Shape;9448;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78"/>
          <p:cNvGrpSpPr/>
          <p:nvPr/>
        </p:nvGrpSpPr>
        <p:grpSpPr>
          <a:xfrm>
            <a:off x="3000322" y="2204348"/>
            <a:ext cx="427578" cy="421351"/>
            <a:chOff x="-5254775" y="3631325"/>
            <a:chExt cx="296950" cy="292625"/>
          </a:xfrm>
        </p:grpSpPr>
        <p:sp>
          <p:nvSpPr>
            <p:cNvPr id="9452" name="Google Shape;9452;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78"/>
          <p:cNvGrpSpPr/>
          <p:nvPr/>
        </p:nvGrpSpPr>
        <p:grpSpPr>
          <a:xfrm>
            <a:off x="3016181" y="2756270"/>
            <a:ext cx="419659" cy="420775"/>
            <a:chOff x="-5251625" y="3991275"/>
            <a:chExt cx="291450" cy="292225"/>
          </a:xfrm>
        </p:grpSpPr>
        <p:sp>
          <p:nvSpPr>
            <p:cNvPr id="9460" name="Google Shape;9460;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8"/>
          <p:cNvGrpSpPr/>
          <p:nvPr/>
        </p:nvGrpSpPr>
        <p:grpSpPr>
          <a:xfrm>
            <a:off x="5756763" y="1689240"/>
            <a:ext cx="319874" cy="419623"/>
            <a:chOff x="-3365275" y="3253275"/>
            <a:chExt cx="222150" cy="291425"/>
          </a:xfrm>
        </p:grpSpPr>
        <p:sp>
          <p:nvSpPr>
            <p:cNvPr id="9466" name="Google Shape;9466;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78"/>
          <p:cNvGrpSpPr/>
          <p:nvPr/>
        </p:nvGrpSpPr>
        <p:grpSpPr>
          <a:xfrm>
            <a:off x="5730701" y="2204058"/>
            <a:ext cx="371998" cy="421927"/>
            <a:chOff x="-3383375" y="3611625"/>
            <a:chExt cx="258350" cy="293025"/>
          </a:xfrm>
        </p:grpSpPr>
        <p:sp>
          <p:nvSpPr>
            <p:cNvPr id="9469" name="Google Shape;9469;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78"/>
          <p:cNvGrpSpPr/>
          <p:nvPr/>
        </p:nvGrpSpPr>
        <p:grpSpPr>
          <a:xfrm>
            <a:off x="5793050" y="2756826"/>
            <a:ext cx="271097" cy="419659"/>
            <a:chOff x="-3347950" y="3971575"/>
            <a:chExt cx="188275" cy="291450"/>
          </a:xfrm>
        </p:grpSpPr>
        <p:sp>
          <p:nvSpPr>
            <p:cNvPr id="9472" name="Google Shape;9472;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78"/>
          <p:cNvGrpSpPr/>
          <p:nvPr/>
        </p:nvGrpSpPr>
        <p:grpSpPr>
          <a:xfrm>
            <a:off x="842909" y="3307061"/>
            <a:ext cx="371998" cy="421927"/>
            <a:chOff x="-1575775" y="3238300"/>
            <a:chExt cx="258350" cy="293025"/>
          </a:xfrm>
        </p:grpSpPr>
        <p:sp>
          <p:nvSpPr>
            <p:cNvPr id="9476" name="Google Shape;9476;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78"/>
          <p:cNvGrpSpPr/>
          <p:nvPr/>
        </p:nvGrpSpPr>
        <p:grpSpPr>
          <a:xfrm>
            <a:off x="2487807" y="3309051"/>
            <a:ext cx="423079" cy="424159"/>
            <a:chOff x="-1591550" y="3597475"/>
            <a:chExt cx="293825" cy="294575"/>
          </a:xfrm>
        </p:grpSpPr>
        <p:sp>
          <p:nvSpPr>
            <p:cNvPr id="9482" name="Google Shape;9482;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8"/>
          <p:cNvGrpSpPr/>
          <p:nvPr/>
        </p:nvGrpSpPr>
        <p:grpSpPr>
          <a:xfrm>
            <a:off x="4137277" y="3318663"/>
            <a:ext cx="421927" cy="399248"/>
            <a:chOff x="-1592325" y="3957400"/>
            <a:chExt cx="293025" cy="277275"/>
          </a:xfrm>
        </p:grpSpPr>
        <p:sp>
          <p:nvSpPr>
            <p:cNvPr id="9486" name="Google Shape;9486;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78"/>
          <p:cNvGrpSpPr/>
          <p:nvPr/>
        </p:nvGrpSpPr>
        <p:grpSpPr>
          <a:xfrm>
            <a:off x="3624147" y="3310744"/>
            <a:ext cx="369730" cy="420775"/>
            <a:chOff x="-778700" y="3612425"/>
            <a:chExt cx="256775" cy="292225"/>
          </a:xfrm>
        </p:grpSpPr>
        <p:sp>
          <p:nvSpPr>
            <p:cNvPr id="9491" name="Google Shape;9491;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78"/>
          <p:cNvGrpSpPr/>
          <p:nvPr/>
        </p:nvGrpSpPr>
        <p:grpSpPr>
          <a:xfrm>
            <a:off x="6095649" y="3828305"/>
            <a:ext cx="340731" cy="387641"/>
            <a:chOff x="7728464" y="1561258"/>
            <a:chExt cx="349719" cy="397866"/>
          </a:xfrm>
        </p:grpSpPr>
        <p:sp>
          <p:nvSpPr>
            <p:cNvPr id="9498" name="Google Shape;9498;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78"/>
          <p:cNvGrpSpPr/>
          <p:nvPr/>
        </p:nvGrpSpPr>
        <p:grpSpPr>
          <a:xfrm>
            <a:off x="4018617" y="3828305"/>
            <a:ext cx="387681" cy="387641"/>
            <a:chOff x="5611350" y="1561258"/>
            <a:chExt cx="397907" cy="397866"/>
          </a:xfrm>
        </p:grpSpPr>
        <p:sp>
          <p:nvSpPr>
            <p:cNvPr id="9501" name="Google Shape;9501;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78"/>
          <p:cNvGrpSpPr/>
          <p:nvPr/>
        </p:nvGrpSpPr>
        <p:grpSpPr>
          <a:xfrm>
            <a:off x="4537903" y="3925571"/>
            <a:ext cx="387610" cy="193109"/>
            <a:chOff x="6140660" y="1661097"/>
            <a:chExt cx="397835" cy="198202"/>
          </a:xfrm>
        </p:grpSpPr>
        <p:sp>
          <p:nvSpPr>
            <p:cNvPr id="9506" name="Google Shape;9506;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78"/>
          <p:cNvGrpSpPr/>
          <p:nvPr/>
        </p:nvGrpSpPr>
        <p:grpSpPr>
          <a:xfrm>
            <a:off x="5057118" y="3828305"/>
            <a:ext cx="387681" cy="387641"/>
            <a:chOff x="6669907" y="1561258"/>
            <a:chExt cx="397907" cy="397866"/>
          </a:xfrm>
        </p:grpSpPr>
        <p:sp>
          <p:nvSpPr>
            <p:cNvPr id="9511" name="Google Shape;9511;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78"/>
          <p:cNvGrpSpPr/>
          <p:nvPr/>
        </p:nvGrpSpPr>
        <p:grpSpPr>
          <a:xfrm>
            <a:off x="1942348" y="3885842"/>
            <a:ext cx="387681" cy="272572"/>
            <a:chOff x="3386036" y="1746339"/>
            <a:chExt cx="397907" cy="279762"/>
          </a:xfrm>
        </p:grpSpPr>
        <p:sp>
          <p:nvSpPr>
            <p:cNvPr id="9517" name="Google Shape;9517;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78"/>
          <p:cNvGrpSpPr/>
          <p:nvPr/>
        </p:nvGrpSpPr>
        <p:grpSpPr>
          <a:xfrm>
            <a:off x="2980045" y="3828288"/>
            <a:ext cx="387681" cy="387681"/>
            <a:chOff x="4417380" y="1687279"/>
            <a:chExt cx="397907" cy="397907"/>
          </a:xfrm>
        </p:grpSpPr>
        <p:sp>
          <p:nvSpPr>
            <p:cNvPr id="9520" name="Google Shape;9520;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78"/>
          <p:cNvGrpSpPr/>
          <p:nvPr/>
        </p:nvGrpSpPr>
        <p:grpSpPr>
          <a:xfrm>
            <a:off x="7926526" y="3308537"/>
            <a:ext cx="387661" cy="387661"/>
            <a:chOff x="2869999" y="1687279"/>
            <a:chExt cx="397887" cy="397887"/>
          </a:xfrm>
        </p:grpSpPr>
        <p:sp>
          <p:nvSpPr>
            <p:cNvPr id="9523" name="Google Shape;9523;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78"/>
          <p:cNvGrpSpPr/>
          <p:nvPr/>
        </p:nvGrpSpPr>
        <p:grpSpPr>
          <a:xfrm>
            <a:off x="2461634" y="3828664"/>
            <a:ext cx="386807" cy="386929"/>
            <a:chOff x="3902887" y="1687655"/>
            <a:chExt cx="397010" cy="397135"/>
          </a:xfrm>
        </p:grpSpPr>
        <p:sp>
          <p:nvSpPr>
            <p:cNvPr id="9526" name="Google Shape;9526;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78"/>
          <p:cNvGrpSpPr/>
          <p:nvPr/>
        </p:nvGrpSpPr>
        <p:grpSpPr>
          <a:xfrm>
            <a:off x="3499331" y="3828344"/>
            <a:ext cx="387681" cy="387681"/>
            <a:chOff x="4933458" y="1687279"/>
            <a:chExt cx="397907" cy="397907"/>
          </a:xfrm>
        </p:grpSpPr>
        <p:sp>
          <p:nvSpPr>
            <p:cNvPr id="9529" name="Google Shape;9529;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78"/>
          <p:cNvGrpSpPr/>
          <p:nvPr/>
        </p:nvGrpSpPr>
        <p:grpSpPr>
          <a:xfrm>
            <a:off x="5273586" y="3308775"/>
            <a:ext cx="387681" cy="387661"/>
            <a:chOff x="266768" y="1721375"/>
            <a:chExt cx="397907" cy="397887"/>
          </a:xfrm>
        </p:grpSpPr>
        <p:sp>
          <p:nvSpPr>
            <p:cNvPr id="9532" name="Google Shape;9532;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78"/>
          <p:cNvGrpSpPr/>
          <p:nvPr/>
        </p:nvGrpSpPr>
        <p:grpSpPr>
          <a:xfrm>
            <a:off x="7395588" y="3308924"/>
            <a:ext cx="387539" cy="386888"/>
            <a:chOff x="2408992" y="1722875"/>
            <a:chExt cx="397761" cy="397093"/>
          </a:xfrm>
        </p:grpSpPr>
        <p:sp>
          <p:nvSpPr>
            <p:cNvPr id="9535" name="Google Shape;9535;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8"/>
          <p:cNvGrpSpPr/>
          <p:nvPr/>
        </p:nvGrpSpPr>
        <p:grpSpPr>
          <a:xfrm>
            <a:off x="5576404" y="3828305"/>
            <a:ext cx="387641" cy="387641"/>
            <a:chOff x="7199196" y="1561258"/>
            <a:chExt cx="397866" cy="397866"/>
          </a:xfrm>
        </p:grpSpPr>
        <p:sp>
          <p:nvSpPr>
            <p:cNvPr id="9538" name="Google Shape;9538;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78"/>
          <p:cNvGrpSpPr/>
          <p:nvPr/>
        </p:nvGrpSpPr>
        <p:grpSpPr>
          <a:xfrm>
            <a:off x="6332282" y="3308537"/>
            <a:ext cx="387661" cy="387661"/>
            <a:chOff x="1379798" y="1723250"/>
            <a:chExt cx="397887" cy="397887"/>
          </a:xfrm>
        </p:grpSpPr>
        <p:sp>
          <p:nvSpPr>
            <p:cNvPr id="9542" name="Google Shape;9542;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78"/>
          <p:cNvGrpSpPr/>
          <p:nvPr/>
        </p:nvGrpSpPr>
        <p:grpSpPr>
          <a:xfrm>
            <a:off x="5801242" y="3308537"/>
            <a:ext cx="387641" cy="387661"/>
            <a:chOff x="864491" y="1723250"/>
            <a:chExt cx="397866" cy="397887"/>
          </a:xfrm>
        </p:grpSpPr>
        <p:sp>
          <p:nvSpPr>
            <p:cNvPr id="9547" name="Google Shape;9547;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0" name="Google Shape;9550;p7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1" name="Google Shape;9551;p78"/>
          <p:cNvGrpSpPr/>
          <p:nvPr/>
        </p:nvGrpSpPr>
        <p:grpSpPr>
          <a:xfrm>
            <a:off x="6568070" y="3827060"/>
            <a:ext cx="388966" cy="388966"/>
            <a:chOff x="1190625" y="238125"/>
            <a:chExt cx="5235075" cy="5235075"/>
          </a:xfrm>
        </p:grpSpPr>
        <p:sp>
          <p:nvSpPr>
            <p:cNvPr id="9552" name="Google Shape;9552;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4" name="Google Shape;9554;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558"/>
        <p:cNvGrpSpPr/>
        <p:nvPr/>
      </p:nvGrpSpPr>
      <p:grpSpPr>
        <a:xfrm>
          <a:off x="0" y="0"/>
          <a:ext cx="0" cy="0"/>
          <a:chOff x="0" y="0"/>
          <a:chExt cx="0" cy="0"/>
        </a:xfrm>
      </p:grpSpPr>
      <p:pic>
        <p:nvPicPr>
          <p:cNvPr id="9559" name="Google Shape;9559;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5" name="Google Shape;1055;p37"/>
          <p:cNvSpPr txBox="1">
            <a:spLocks noGrp="1"/>
          </p:cNvSpPr>
          <p:nvPr>
            <p:ph type="subTitle" idx="1"/>
          </p:nvPr>
        </p:nvSpPr>
        <p:spPr>
          <a:xfrm>
            <a:off x="1440300" y="1602448"/>
            <a:ext cx="6263400" cy="19700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lack of knowledge about traffic regulations along with thousands of traffic rules and complicated system could result in the low awareness of citizen about local traffic."</a:t>
            </a:r>
            <a:endParaRPr dirty="0"/>
          </a:p>
        </p:txBody>
      </p:sp>
      <p:sp>
        <p:nvSpPr>
          <p:cNvPr id="1056" name="Google Shape;1056;p37"/>
          <p:cNvSpPr/>
          <p:nvPr/>
        </p:nvSpPr>
        <p:spPr>
          <a:xfrm rot="10800000" flipH="1">
            <a:off x="-392375" y="-134230"/>
            <a:ext cx="1969050" cy="2265125"/>
          </a:xfrm>
          <a:custGeom>
            <a:avLst/>
            <a:gdLst/>
            <a:ahLst/>
            <a:cxnLst/>
            <a:rect l="l" t="t" r="r" b="b"/>
            <a:pathLst>
              <a:path w="78762" h="90605" extrusionOk="0">
                <a:moveTo>
                  <a:pt x="28290" y="0"/>
                </a:moveTo>
                <a:lnTo>
                  <a:pt x="53238" y="14404"/>
                </a:lnTo>
                <a:lnTo>
                  <a:pt x="53238" y="46688"/>
                </a:lnTo>
                <a:lnTo>
                  <a:pt x="78762" y="61425"/>
                </a:lnTo>
                <a:lnTo>
                  <a:pt x="78762" y="90605"/>
                </a:lnTo>
                <a:lnTo>
                  <a:pt x="0" y="90605"/>
                </a:lnTo>
                <a:lnTo>
                  <a:pt x="1583" y="13848"/>
                </a:lnTo>
                <a:close/>
              </a:path>
            </a:pathLst>
          </a:custGeom>
          <a:solidFill>
            <a:schemeClr val="accent1"/>
          </a:solidFill>
          <a:ln>
            <a:noFill/>
          </a:ln>
        </p:spPr>
      </p:sp>
      <p:grpSp>
        <p:nvGrpSpPr>
          <p:cNvPr id="1057" name="Google Shape;1057;p37"/>
          <p:cNvGrpSpPr/>
          <p:nvPr/>
        </p:nvGrpSpPr>
        <p:grpSpPr>
          <a:xfrm rot="10800000" flipH="1">
            <a:off x="-321037" y="704288"/>
            <a:ext cx="1257935" cy="1441695"/>
            <a:chOff x="-7862" y="0"/>
            <a:chExt cx="1257935" cy="1441695"/>
          </a:xfrm>
        </p:grpSpPr>
        <p:sp>
          <p:nvSpPr>
            <p:cNvPr id="1058" name="Google Shape;1058;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37"/>
          <p:cNvGrpSpPr/>
          <p:nvPr/>
        </p:nvGrpSpPr>
        <p:grpSpPr>
          <a:xfrm rot="10800000" flipH="1">
            <a:off x="-841725" y="-426037"/>
            <a:ext cx="1257935" cy="1441695"/>
            <a:chOff x="-7862" y="0"/>
            <a:chExt cx="1257935" cy="1441695"/>
          </a:xfrm>
        </p:grpSpPr>
        <p:sp>
          <p:nvSpPr>
            <p:cNvPr id="1066" name="Google Shape;1066;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37"/>
          <p:cNvGrpSpPr/>
          <p:nvPr/>
        </p:nvGrpSpPr>
        <p:grpSpPr>
          <a:xfrm rot="10800000" flipH="1">
            <a:off x="301375" y="-469737"/>
            <a:ext cx="1257935" cy="1441695"/>
            <a:chOff x="-7862" y="0"/>
            <a:chExt cx="1257935" cy="1441695"/>
          </a:xfrm>
        </p:grpSpPr>
        <p:sp>
          <p:nvSpPr>
            <p:cNvPr id="1074" name="Google Shape;1074;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1" name="Google Shape;1081;p37"/>
          <p:cNvSpPr/>
          <p:nvPr/>
        </p:nvSpPr>
        <p:spPr>
          <a:xfrm rot="10800000" flipH="1">
            <a:off x="8235975" y="-274193"/>
            <a:ext cx="1062600" cy="2033975"/>
          </a:xfrm>
          <a:custGeom>
            <a:avLst/>
            <a:gdLst/>
            <a:ahLst/>
            <a:cxnLst/>
            <a:rect l="l" t="t" r="r" b="b"/>
            <a:pathLst>
              <a:path w="42504" h="81359" extrusionOk="0">
                <a:moveTo>
                  <a:pt x="0" y="81359"/>
                </a:moveTo>
                <a:lnTo>
                  <a:pt x="0" y="52647"/>
                </a:lnTo>
                <a:lnTo>
                  <a:pt x="25058" y="38180"/>
                </a:lnTo>
                <a:lnTo>
                  <a:pt x="25058" y="10073"/>
                </a:lnTo>
                <a:lnTo>
                  <a:pt x="42504" y="0"/>
                </a:lnTo>
                <a:lnTo>
                  <a:pt x="42504" y="81359"/>
                </a:lnTo>
                <a:close/>
              </a:path>
            </a:pathLst>
          </a:custGeom>
          <a:solidFill>
            <a:schemeClr val="lt2"/>
          </a:solidFill>
          <a:ln>
            <a:noFill/>
          </a:ln>
        </p:spPr>
      </p:sp>
      <p:grpSp>
        <p:nvGrpSpPr>
          <p:cNvPr id="1082" name="Google Shape;1082;p37"/>
          <p:cNvGrpSpPr/>
          <p:nvPr/>
        </p:nvGrpSpPr>
        <p:grpSpPr>
          <a:xfrm rot="10800000" flipH="1">
            <a:off x="7920825" y="-451212"/>
            <a:ext cx="1870172" cy="2517570"/>
            <a:chOff x="7886075" y="2918450"/>
            <a:chExt cx="1870172" cy="2517570"/>
          </a:xfrm>
        </p:grpSpPr>
        <p:grpSp>
          <p:nvGrpSpPr>
            <p:cNvPr id="1083" name="Google Shape;1083;p37"/>
            <p:cNvGrpSpPr/>
            <p:nvPr/>
          </p:nvGrpSpPr>
          <p:grpSpPr>
            <a:xfrm>
              <a:off x="8498313" y="2918450"/>
              <a:ext cx="1257935" cy="1441695"/>
              <a:chOff x="-7862" y="0"/>
              <a:chExt cx="1257935" cy="1441695"/>
            </a:xfrm>
          </p:grpSpPr>
          <p:sp>
            <p:nvSpPr>
              <p:cNvPr id="1084" name="Google Shape;1084;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37"/>
            <p:cNvGrpSpPr/>
            <p:nvPr/>
          </p:nvGrpSpPr>
          <p:grpSpPr>
            <a:xfrm>
              <a:off x="7886075" y="3994325"/>
              <a:ext cx="1257935" cy="1441695"/>
              <a:chOff x="-7862" y="0"/>
              <a:chExt cx="1257935" cy="1441695"/>
            </a:xfrm>
          </p:grpSpPr>
          <p:sp>
            <p:nvSpPr>
              <p:cNvPr id="1092" name="Google Shape;1092;p37"/>
              <p:cNvSpPr/>
              <p:nvPr/>
            </p:nvSpPr>
            <p:spPr>
              <a:xfrm>
                <a:off x="-7862" y="0"/>
                <a:ext cx="638036" cy="1087069"/>
              </a:xfrm>
              <a:custGeom>
                <a:avLst/>
                <a:gdLst/>
                <a:ahLst/>
                <a:cxnLst/>
                <a:rect l="l" t="t" r="r" b="b"/>
                <a:pathLst>
                  <a:path w="33665" h="57350" extrusionOk="0">
                    <a:moveTo>
                      <a:pt x="33056" y="0"/>
                    </a:moveTo>
                    <a:cubicBezTo>
                      <a:pt x="32958" y="0"/>
                      <a:pt x="32858" y="29"/>
                      <a:pt x="32765" y="91"/>
                    </a:cubicBezTo>
                    <a:lnTo>
                      <a:pt x="291" y="18851"/>
                    </a:lnTo>
                    <a:cubicBezTo>
                      <a:pt x="117" y="18938"/>
                      <a:pt x="1" y="19141"/>
                      <a:pt x="1" y="19315"/>
                    </a:cubicBezTo>
                    <a:lnTo>
                      <a:pt x="1" y="56806"/>
                    </a:lnTo>
                    <a:cubicBezTo>
                      <a:pt x="1" y="57169"/>
                      <a:pt x="276" y="57350"/>
                      <a:pt x="552" y="57350"/>
                    </a:cubicBezTo>
                    <a:cubicBezTo>
                      <a:pt x="827" y="57350"/>
                      <a:pt x="1102" y="57169"/>
                      <a:pt x="1102" y="56806"/>
                    </a:cubicBezTo>
                    <a:lnTo>
                      <a:pt x="1102" y="19634"/>
                    </a:lnTo>
                    <a:lnTo>
                      <a:pt x="33316" y="1019"/>
                    </a:lnTo>
                    <a:cubicBezTo>
                      <a:pt x="33577" y="874"/>
                      <a:pt x="33664" y="526"/>
                      <a:pt x="33519" y="265"/>
                    </a:cubicBezTo>
                    <a:cubicBezTo>
                      <a:pt x="33407" y="96"/>
                      <a:pt x="33234" y="0"/>
                      <a:pt x="33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a:off x="94904" y="59193"/>
                <a:ext cx="638036" cy="1087240"/>
              </a:xfrm>
              <a:custGeom>
                <a:avLst/>
                <a:gdLst/>
                <a:ahLst/>
                <a:cxnLst/>
                <a:rect l="l" t="t" r="r" b="b"/>
                <a:pathLst>
                  <a:path w="33665" h="57359" extrusionOk="0">
                    <a:moveTo>
                      <a:pt x="33032" y="1"/>
                    </a:moveTo>
                    <a:cubicBezTo>
                      <a:pt x="32942" y="1"/>
                      <a:pt x="32851" y="23"/>
                      <a:pt x="32766" y="70"/>
                    </a:cubicBezTo>
                    <a:lnTo>
                      <a:pt x="262" y="18831"/>
                    </a:lnTo>
                    <a:cubicBezTo>
                      <a:pt x="117" y="18947"/>
                      <a:pt x="1" y="19120"/>
                      <a:pt x="1" y="19294"/>
                    </a:cubicBezTo>
                    <a:lnTo>
                      <a:pt x="1" y="56815"/>
                    </a:lnTo>
                    <a:cubicBezTo>
                      <a:pt x="1" y="57177"/>
                      <a:pt x="276" y="57358"/>
                      <a:pt x="552" y="57358"/>
                    </a:cubicBezTo>
                    <a:cubicBezTo>
                      <a:pt x="827" y="57358"/>
                      <a:pt x="1103" y="57177"/>
                      <a:pt x="1103" y="56815"/>
                    </a:cubicBezTo>
                    <a:lnTo>
                      <a:pt x="1103" y="19613"/>
                    </a:lnTo>
                    <a:lnTo>
                      <a:pt x="33316" y="1027"/>
                    </a:lnTo>
                    <a:cubicBezTo>
                      <a:pt x="33577" y="882"/>
                      <a:pt x="33664" y="534"/>
                      <a:pt x="33519" y="273"/>
                    </a:cubicBezTo>
                    <a:cubicBezTo>
                      <a:pt x="33402" y="98"/>
                      <a:pt x="33219" y="1"/>
                      <a:pt x="33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a:off x="197671" y="118556"/>
                <a:ext cx="637486" cy="1087221"/>
              </a:xfrm>
              <a:custGeom>
                <a:avLst/>
                <a:gdLst/>
                <a:ahLst/>
                <a:cxnLst/>
                <a:rect l="l" t="t" r="r" b="b"/>
                <a:pathLst>
                  <a:path w="33636" h="57358" extrusionOk="0">
                    <a:moveTo>
                      <a:pt x="33018" y="0"/>
                    </a:moveTo>
                    <a:cubicBezTo>
                      <a:pt x="32929" y="0"/>
                      <a:pt x="32841" y="23"/>
                      <a:pt x="32766" y="70"/>
                    </a:cubicBezTo>
                    <a:lnTo>
                      <a:pt x="262" y="18830"/>
                    </a:lnTo>
                    <a:cubicBezTo>
                      <a:pt x="88" y="18917"/>
                      <a:pt x="1" y="19120"/>
                      <a:pt x="1" y="19294"/>
                    </a:cubicBezTo>
                    <a:lnTo>
                      <a:pt x="1" y="56814"/>
                    </a:lnTo>
                    <a:cubicBezTo>
                      <a:pt x="1" y="57177"/>
                      <a:pt x="269" y="57358"/>
                      <a:pt x="537" y="57358"/>
                    </a:cubicBezTo>
                    <a:cubicBezTo>
                      <a:pt x="806" y="57358"/>
                      <a:pt x="1074" y="57177"/>
                      <a:pt x="1074" y="56814"/>
                    </a:cubicBezTo>
                    <a:lnTo>
                      <a:pt x="1074" y="19613"/>
                    </a:lnTo>
                    <a:lnTo>
                      <a:pt x="33288" y="1027"/>
                    </a:lnTo>
                    <a:cubicBezTo>
                      <a:pt x="33549" y="853"/>
                      <a:pt x="33636" y="534"/>
                      <a:pt x="33491" y="273"/>
                    </a:cubicBezTo>
                    <a:cubicBezTo>
                      <a:pt x="33393" y="97"/>
                      <a:pt x="33203" y="0"/>
                      <a:pt x="3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299907" y="177900"/>
                <a:ext cx="638017" cy="1087240"/>
              </a:xfrm>
              <a:custGeom>
                <a:avLst/>
                <a:gdLst/>
                <a:ahLst/>
                <a:cxnLst/>
                <a:rect l="l" t="t" r="r" b="b"/>
                <a:pathLst>
                  <a:path w="33664" h="57359" extrusionOk="0">
                    <a:moveTo>
                      <a:pt x="33038" y="1"/>
                    </a:moveTo>
                    <a:cubicBezTo>
                      <a:pt x="32944" y="1"/>
                      <a:pt x="32850" y="23"/>
                      <a:pt x="32765" y="71"/>
                    </a:cubicBezTo>
                    <a:lnTo>
                      <a:pt x="290" y="18831"/>
                    </a:lnTo>
                    <a:cubicBezTo>
                      <a:pt x="116" y="18918"/>
                      <a:pt x="0" y="19092"/>
                      <a:pt x="29" y="19294"/>
                    </a:cubicBezTo>
                    <a:lnTo>
                      <a:pt x="29" y="56815"/>
                    </a:lnTo>
                    <a:cubicBezTo>
                      <a:pt x="29" y="57177"/>
                      <a:pt x="297" y="57358"/>
                      <a:pt x="565" y="57358"/>
                    </a:cubicBezTo>
                    <a:cubicBezTo>
                      <a:pt x="834" y="57358"/>
                      <a:pt x="1102" y="57177"/>
                      <a:pt x="1102" y="56815"/>
                    </a:cubicBezTo>
                    <a:lnTo>
                      <a:pt x="1102" y="19613"/>
                    </a:lnTo>
                    <a:lnTo>
                      <a:pt x="33316" y="1027"/>
                    </a:lnTo>
                    <a:cubicBezTo>
                      <a:pt x="33577" y="853"/>
                      <a:pt x="33664" y="534"/>
                      <a:pt x="33519" y="273"/>
                    </a:cubicBezTo>
                    <a:cubicBezTo>
                      <a:pt x="33421" y="98"/>
                      <a:pt x="33231" y="1"/>
                      <a:pt x="3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a:off x="402674" y="237264"/>
                <a:ext cx="638017" cy="1086804"/>
              </a:xfrm>
              <a:custGeom>
                <a:avLst/>
                <a:gdLst/>
                <a:ahLst/>
                <a:cxnLst/>
                <a:rect l="l" t="t" r="r" b="b"/>
                <a:pathLst>
                  <a:path w="33664" h="57336" extrusionOk="0">
                    <a:moveTo>
                      <a:pt x="33031" y="0"/>
                    </a:moveTo>
                    <a:cubicBezTo>
                      <a:pt x="32941" y="0"/>
                      <a:pt x="32850" y="23"/>
                      <a:pt x="32765" y="70"/>
                    </a:cubicBezTo>
                    <a:lnTo>
                      <a:pt x="290" y="18830"/>
                    </a:lnTo>
                    <a:cubicBezTo>
                      <a:pt x="116" y="18917"/>
                      <a:pt x="0" y="19091"/>
                      <a:pt x="0" y="19294"/>
                    </a:cubicBezTo>
                    <a:lnTo>
                      <a:pt x="0" y="56814"/>
                    </a:lnTo>
                    <a:cubicBezTo>
                      <a:pt x="0" y="57162"/>
                      <a:pt x="276" y="57336"/>
                      <a:pt x="551" y="57336"/>
                    </a:cubicBezTo>
                    <a:cubicBezTo>
                      <a:pt x="827" y="57336"/>
                      <a:pt x="1102" y="57162"/>
                      <a:pt x="1102" y="56814"/>
                    </a:cubicBezTo>
                    <a:lnTo>
                      <a:pt x="1102" y="19613"/>
                    </a:lnTo>
                    <a:lnTo>
                      <a:pt x="33316" y="998"/>
                    </a:lnTo>
                    <a:cubicBezTo>
                      <a:pt x="33577" y="853"/>
                      <a:pt x="33664" y="534"/>
                      <a:pt x="33519" y="273"/>
                    </a:cubicBezTo>
                    <a:cubicBezTo>
                      <a:pt x="33402" y="97"/>
                      <a:pt x="33218" y="0"/>
                      <a:pt x="33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7"/>
              <p:cNvSpPr/>
              <p:nvPr/>
            </p:nvSpPr>
            <p:spPr>
              <a:xfrm>
                <a:off x="505441" y="296229"/>
                <a:ext cx="638017" cy="1087069"/>
              </a:xfrm>
              <a:custGeom>
                <a:avLst/>
                <a:gdLst/>
                <a:ahLst/>
                <a:cxnLst/>
                <a:rect l="l" t="t" r="r" b="b"/>
                <a:pathLst>
                  <a:path w="33664" h="57350" extrusionOk="0">
                    <a:moveTo>
                      <a:pt x="33054" y="0"/>
                    </a:moveTo>
                    <a:cubicBezTo>
                      <a:pt x="32957" y="0"/>
                      <a:pt x="32858" y="29"/>
                      <a:pt x="32765" y="91"/>
                    </a:cubicBezTo>
                    <a:lnTo>
                      <a:pt x="261" y="18822"/>
                    </a:lnTo>
                    <a:cubicBezTo>
                      <a:pt x="87" y="18938"/>
                      <a:pt x="0" y="19112"/>
                      <a:pt x="0" y="19314"/>
                    </a:cubicBezTo>
                    <a:lnTo>
                      <a:pt x="0" y="56806"/>
                    </a:lnTo>
                    <a:cubicBezTo>
                      <a:pt x="0" y="57168"/>
                      <a:pt x="269" y="57349"/>
                      <a:pt x="537" y="57349"/>
                    </a:cubicBezTo>
                    <a:cubicBezTo>
                      <a:pt x="805" y="57349"/>
                      <a:pt x="1073" y="57168"/>
                      <a:pt x="1073" y="56806"/>
                    </a:cubicBezTo>
                    <a:lnTo>
                      <a:pt x="1073" y="19633"/>
                    </a:lnTo>
                    <a:lnTo>
                      <a:pt x="33287" y="1018"/>
                    </a:lnTo>
                    <a:cubicBezTo>
                      <a:pt x="33548" y="873"/>
                      <a:pt x="33664" y="525"/>
                      <a:pt x="33490" y="264"/>
                    </a:cubicBezTo>
                    <a:cubicBezTo>
                      <a:pt x="33396" y="96"/>
                      <a:pt x="33230" y="0"/>
                      <a:pt x="3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608208" y="355289"/>
                <a:ext cx="641864" cy="1086406"/>
              </a:xfrm>
              <a:custGeom>
                <a:avLst/>
                <a:gdLst/>
                <a:ahLst/>
                <a:cxnLst/>
                <a:rect l="l" t="t" r="r" b="b"/>
                <a:pathLst>
                  <a:path w="33867" h="57315" extrusionOk="0">
                    <a:moveTo>
                      <a:pt x="33019" y="0"/>
                    </a:moveTo>
                    <a:cubicBezTo>
                      <a:pt x="32930" y="0"/>
                      <a:pt x="32834" y="24"/>
                      <a:pt x="32736" y="77"/>
                    </a:cubicBezTo>
                    <a:lnTo>
                      <a:pt x="261" y="18837"/>
                    </a:lnTo>
                    <a:cubicBezTo>
                      <a:pt x="232" y="18866"/>
                      <a:pt x="203" y="18895"/>
                      <a:pt x="174" y="18924"/>
                    </a:cubicBezTo>
                    <a:cubicBezTo>
                      <a:pt x="145" y="18924"/>
                      <a:pt x="145" y="18953"/>
                      <a:pt x="145" y="18953"/>
                    </a:cubicBezTo>
                    <a:cubicBezTo>
                      <a:pt x="116" y="18982"/>
                      <a:pt x="87" y="19011"/>
                      <a:pt x="87" y="19011"/>
                    </a:cubicBezTo>
                    <a:cubicBezTo>
                      <a:pt x="58" y="19040"/>
                      <a:pt x="58" y="19040"/>
                      <a:pt x="58" y="19040"/>
                    </a:cubicBezTo>
                    <a:cubicBezTo>
                      <a:pt x="29" y="19098"/>
                      <a:pt x="29" y="19127"/>
                      <a:pt x="0" y="19156"/>
                    </a:cubicBezTo>
                    <a:cubicBezTo>
                      <a:pt x="0" y="19214"/>
                      <a:pt x="0" y="19243"/>
                      <a:pt x="0" y="19301"/>
                    </a:cubicBezTo>
                    <a:lnTo>
                      <a:pt x="0" y="56821"/>
                    </a:lnTo>
                    <a:lnTo>
                      <a:pt x="0" y="56850"/>
                    </a:lnTo>
                    <a:cubicBezTo>
                      <a:pt x="0" y="56879"/>
                      <a:pt x="0" y="56908"/>
                      <a:pt x="0" y="56908"/>
                    </a:cubicBezTo>
                    <a:lnTo>
                      <a:pt x="0" y="56966"/>
                    </a:lnTo>
                    <a:lnTo>
                      <a:pt x="0" y="57024"/>
                    </a:lnTo>
                    <a:cubicBezTo>
                      <a:pt x="0" y="57024"/>
                      <a:pt x="0" y="57053"/>
                      <a:pt x="29" y="57082"/>
                    </a:cubicBezTo>
                    <a:cubicBezTo>
                      <a:pt x="58" y="57140"/>
                      <a:pt x="87" y="57169"/>
                      <a:pt x="116" y="57198"/>
                    </a:cubicBezTo>
                    <a:cubicBezTo>
                      <a:pt x="145" y="57227"/>
                      <a:pt x="174" y="57256"/>
                      <a:pt x="203" y="57256"/>
                    </a:cubicBezTo>
                    <a:lnTo>
                      <a:pt x="232" y="57256"/>
                    </a:lnTo>
                    <a:lnTo>
                      <a:pt x="319" y="57314"/>
                    </a:lnTo>
                    <a:lnTo>
                      <a:pt x="638" y="57314"/>
                    </a:lnTo>
                    <a:lnTo>
                      <a:pt x="725" y="57256"/>
                    </a:lnTo>
                    <a:lnTo>
                      <a:pt x="754" y="57256"/>
                    </a:lnTo>
                    <a:lnTo>
                      <a:pt x="33287" y="38525"/>
                    </a:lnTo>
                    <a:cubicBezTo>
                      <a:pt x="33823" y="38233"/>
                      <a:pt x="33520" y="37511"/>
                      <a:pt x="33031" y="37511"/>
                    </a:cubicBezTo>
                    <a:cubicBezTo>
                      <a:pt x="32938" y="37511"/>
                      <a:pt x="32838" y="37537"/>
                      <a:pt x="32736" y="37597"/>
                    </a:cubicBezTo>
                    <a:lnTo>
                      <a:pt x="1073" y="55864"/>
                    </a:lnTo>
                    <a:lnTo>
                      <a:pt x="1073" y="50877"/>
                    </a:lnTo>
                    <a:lnTo>
                      <a:pt x="33287" y="32291"/>
                    </a:lnTo>
                    <a:cubicBezTo>
                      <a:pt x="33864" y="32003"/>
                      <a:pt x="33565" y="31257"/>
                      <a:pt x="33066" y="31257"/>
                    </a:cubicBezTo>
                    <a:cubicBezTo>
                      <a:pt x="32962" y="31257"/>
                      <a:pt x="32851" y="31289"/>
                      <a:pt x="32736" y="31363"/>
                    </a:cubicBezTo>
                    <a:lnTo>
                      <a:pt x="1073" y="49630"/>
                    </a:lnTo>
                    <a:lnTo>
                      <a:pt x="1073" y="44643"/>
                    </a:lnTo>
                    <a:lnTo>
                      <a:pt x="33287" y="26028"/>
                    </a:lnTo>
                    <a:cubicBezTo>
                      <a:pt x="33864" y="25740"/>
                      <a:pt x="33565" y="24994"/>
                      <a:pt x="33066" y="24994"/>
                    </a:cubicBezTo>
                    <a:cubicBezTo>
                      <a:pt x="32962" y="24994"/>
                      <a:pt x="32851" y="25026"/>
                      <a:pt x="32736" y="25100"/>
                    </a:cubicBezTo>
                    <a:lnTo>
                      <a:pt x="1073" y="43367"/>
                    </a:lnTo>
                    <a:lnTo>
                      <a:pt x="1073" y="38380"/>
                    </a:lnTo>
                    <a:lnTo>
                      <a:pt x="33287" y="19794"/>
                    </a:lnTo>
                    <a:cubicBezTo>
                      <a:pt x="33866" y="19504"/>
                      <a:pt x="33562" y="18733"/>
                      <a:pt x="33059" y="18733"/>
                    </a:cubicBezTo>
                    <a:cubicBezTo>
                      <a:pt x="32958" y="18733"/>
                      <a:pt x="32848" y="18764"/>
                      <a:pt x="32736" y="18837"/>
                    </a:cubicBezTo>
                    <a:lnTo>
                      <a:pt x="1073" y="37133"/>
                    </a:lnTo>
                    <a:lnTo>
                      <a:pt x="1073" y="32146"/>
                    </a:lnTo>
                    <a:lnTo>
                      <a:pt x="33287" y="13531"/>
                    </a:lnTo>
                    <a:cubicBezTo>
                      <a:pt x="33823" y="13239"/>
                      <a:pt x="33520" y="12517"/>
                      <a:pt x="33031" y="12517"/>
                    </a:cubicBezTo>
                    <a:cubicBezTo>
                      <a:pt x="32938" y="12517"/>
                      <a:pt x="32838" y="12543"/>
                      <a:pt x="32736" y="12603"/>
                    </a:cubicBezTo>
                    <a:lnTo>
                      <a:pt x="1073" y="30870"/>
                    </a:lnTo>
                    <a:lnTo>
                      <a:pt x="1073" y="25883"/>
                    </a:lnTo>
                    <a:lnTo>
                      <a:pt x="33287" y="7297"/>
                    </a:lnTo>
                    <a:cubicBezTo>
                      <a:pt x="33827" y="6978"/>
                      <a:pt x="33515" y="6263"/>
                      <a:pt x="33019" y="6263"/>
                    </a:cubicBezTo>
                    <a:cubicBezTo>
                      <a:pt x="32930" y="6263"/>
                      <a:pt x="32834" y="6287"/>
                      <a:pt x="32736" y="6340"/>
                    </a:cubicBezTo>
                    <a:lnTo>
                      <a:pt x="1073" y="24636"/>
                    </a:lnTo>
                    <a:lnTo>
                      <a:pt x="1073" y="19620"/>
                    </a:lnTo>
                    <a:lnTo>
                      <a:pt x="33287" y="1034"/>
                    </a:lnTo>
                    <a:cubicBezTo>
                      <a:pt x="33827" y="715"/>
                      <a:pt x="33515" y="0"/>
                      <a:pt x="3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4"/>
          <p:cNvSpPr txBox="1">
            <a:spLocks noGrp="1"/>
          </p:cNvSpPr>
          <p:nvPr>
            <p:ph type="title"/>
          </p:nvPr>
        </p:nvSpPr>
        <p:spPr>
          <a:xfrm>
            <a:off x="3694525" y="1588375"/>
            <a:ext cx="4741200" cy="6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research!</a:t>
            </a:r>
            <a:endParaRPr dirty="0"/>
          </a:p>
        </p:txBody>
      </p:sp>
      <p:sp>
        <p:nvSpPr>
          <p:cNvPr id="847" name="Google Shape;847;p34"/>
          <p:cNvSpPr txBox="1">
            <a:spLocks noGrp="1"/>
          </p:cNvSpPr>
          <p:nvPr>
            <p:ph type="subTitle" idx="1"/>
          </p:nvPr>
        </p:nvSpPr>
        <p:spPr>
          <a:xfrm>
            <a:off x="3694525" y="2320000"/>
            <a:ext cx="4741200" cy="12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We proposed an intelligent searching system for users to help them identifying the penalties and gaining in-depth knowledge about Vietnamese traffic law.</a:t>
            </a:r>
            <a:endParaRPr dirty="0"/>
          </a:p>
        </p:txBody>
      </p:sp>
      <p:pic>
        <p:nvPicPr>
          <p:cNvPr id="7" name="Picture 6" descr="Graphical user interface, icon&#10;&#10;Description automatically generated">
            <a:extLst>
              <a:ext uri="{FF2B5EF4-FFF2-40B4-BE49-F238E27FC236}">
                <a16:creationId xmlns:a16="http://schemas.microsoft.com/office/drawing/2014/main" id="{4F9D0780-9001-7CAE-DF5B-137CE90DE756}"/>
              </a:ext>
            </a:extLst>
          </p:cNvPr>
          <p:cNvPicPr>
            <a:picLocks noChangeAspect="1"/>
          </p:cNvPicPr>
          <p:nvPr/>
        </p:nvPicPr>
        <p:blipFill rotWithShape="1">
          <a:blip r:embed="rId3"/>
          <a:srcRect t="20112" b="21463"/>
          <a:stretch/>
        </p:blipFill>
        <p:spPr>
          <a:xfrm>
            <a:off x="708275" y="1910425"/>
            <a:ext cx="2762648" cy="16140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Narcolepsy Clinical Case by Slidesgo">
  <a:themeElements>
    <a:clrScheme name="Simple Light">
      <a:dk1>
        <a:srgbClr val="273734"/>
      </a:dk1>
      <a:lt1>
        <a:srgbClr val="6B464D"/>
      </a:lt1>
      <a:dk2>
        <a:srgbClr val="AE5569"/>
      </a:dk2>
      <a:lt2>
        <a:srgbClr val="DD2E71"/>
      </a:lt2>
      <a:accent1>
        <a:srgbClr val="F16683"/>
      </a:accent1>
      <a:accent2>
        <a:srgbClr val="FF7D59"/>
      </a:accent2>
      <a:accent3>
        <a:srgbClr val="FFF1EA"/>
      </a:accent3>
      <a:accent4>
        <a:srgbClr val="FFFFFF"/>
      </a:accent4>
      <a:accent5>
        <a:srgbClr val="FFFFFF"/>
      </a:accent5>
      <a:accent6>
        <a:srgbClr val="FFFFFF"/>
      </a:accent6>
      <a:hlink>
        <a:srgbClr val="2737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3122</TotalTime>
  <Words>2238</Words>
  <Application>Microsoft Macintosh PowerPoint</Application>
  <PresentationFormat>On-screen Show (16:9)</PresentationFormat>
  <Paragraphs>402</Paragraphs>
  <Slides>73</Slides>
  <Notes>72</Notes>
  <HiddenSlides>46</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73</vt:i4>
      </vt:variant>
    </vt:vector>
  </HeadingPairs>
  <TitlesOfParts>
    <vt:vector size="96" baseType="lpstr">
      <vt:lpstr>Proxima Nova Semibold</vt:lpstr>
      <vt:lpstr>Noto Sans Kannada Thin</vt:lpstr>
      <vt:lpstr>Roboto Medium</vt:lpstr>
      <vt:lpstr>Fira Sans SemiBold</vt:lpstr>
      <vt:lpstr>SymbolMT</vt:lpstr>
      <vt:lpstr>Heebo</vt:lpstr>
      <vt:lpstr>TimesNewRomanPSMT</vt:lpstr>
      <vt:lpstr>Proxima Nova</vt:lpstr>
      <vt:lpstr>Manrope</vt:lpstr>
      <vt:lpstr>Arial</vt:lpstr>
      <vt:lpstr>TimesNewRomanPS</vt:lpstr>
      <vt:lpstr>Times New Roman</vt:lpstr>
      <vt:lpstr>Heebo Medium</vt:lpstr>
      <vt:lpstr>Helvetica Neue</vt:lpstr>
      <vt:lpstr>Amatic SC</vt:lpstr>
      <vt:lpstr>Noto Sans Kannada ExtraBold</vt:lpstr>
      <vt:lpstr>Noto Sans Kannada</vt:lpstr>
      <vt:lpstr>Manrope ExtraBold</vt:lpstr>
      <vt:lpstr>Cambria Math</vt:lpstr>
      <vt:lpstr>Russo One</vt:lpstr>
      <vt:lpstr>Calibri</vt:lpstr>
      <vt:lpstr>Narcolepsy Clinical Case by Slidesgo</vt:lpstr>
      <vt:lpstr>Slidesgo Final Pages</vt:lpstr>
      <vt:lpstr>PowerPoint Presentation</vt:lpstr>
      <vt:lpstr>PowerPoint Presentation</vt:lpstr>
      <vt:lpstr>PowerPoint Presentation</vt:lpstr>
      <vt:lpstr>PowerPoint Presentation</vt:lpstr>
      <vt:lpstr>PowerPoint Presentation</vt:lpstr>
      <vt:lpstr>PowerPoint Presentation</vt:lpstr>
      <vt:lpstr>What was happened in 2022 in Vietnam?</vt:lpstr>
      <vt:lpstr>PowerPoint Presentation</vt:lpstr>
      <vt:lpstr>Our research!</vt:lpstr>
      <vt:lpstr>PowerPoint Presentation</vt:lpstr>
      <vt:lpstr>FEATURES</vt:lpstr>
      <vt:lpstr>Our system advantages</vt:lpstr>
      <vt:lpstr>Q&amp;A System</vt:lpstr>
      <vt:lpstr>Extensibility</vt:lpstr>
      <vt:lpstr>Usability</vt:lpstr>
      <vt:lpstr>OUR RESEARCH</vt:lpstr>
      <vt:lpstr>Traffic-Law model </vt:lpstr>
      <vt:lpstr>Traffic-Law model </vt:lpstr>
      <vt:lpstr>Concept</vt:lpstr>
      <vt:lpstr>Concept</vt:lpstr>
      <vt:lpstr>Relation</vt:lpstr>
      <vt:lpstr>Relation</vt:lpstr>
      <vt:lpstr>Rules</vt:lpstr>
      <vt:lpstr>Searching system </vt:lpstr>
      <vt:lpstr>PowerPoint Presentation</vt:lpstr>
      <vt:lpstr>PowerPoint Presentation</vt:lpstr>
      <vt:lpstr>Pham, V., et al. (2022). Ontology-based Solution for Building an Intelligent Searching System on Traffic Law Documents. Proceedings of ICAART 2023, Lisbon, Portugal, Feb. 2023</vt:lpstr>
      <vt:lpstr>Thank you for watching!</vt:lpstr>
      <vt:lpstr>Our system advantages</vt:lpstr>
      <vt:lpstr>Table of contents</vt:lpstr>
      <vt:lpstr>The patient</vt:lpstr>
      <vt:lpstr>Identifying information</vt:lpstr>
      <vt:lpstr>Review systems</vt:lpstr>
      <vt:lpstr>Patient data</vt:lpstr>
      <vt:lpstr>Physical examination</vt:lpstr>
      <vt:lpstr>PowerPoint Presentation</vt:lpstr>
      <vt:lpstr>Discussion</vt:lpstr>
      <vt:lpstr>Discussion summary</vt:lpstr>
      <vt:lpstr>Comparison</vt:lpstr>
      <vt:lpstr>Diagnosis</vt:lpstr>
      <vt:lpstr>Treatment</vt:lpstr>
      <vt:lpstr>Awesome words</vt:lpstr>
      <vt:lpstr>Higher prevalence</vt:lpstr>
      <vt:lpstr>Patient monitoring</vt:lpstr>
      <vt:lpstr>Contraindications &amp; indications</vt:lpstr>
      <vt:lpstr>152,478</vt:lpstr>
      <vt:lpstr>542,584</vt:lpstr>
      <vt:lpstr>Post-prevention</vt:lpstr>
      <vt:lpstr>Case timeline</vt:lpstr>
      <vt:lpstr>Conclusion</vt:lpstr>
      <vt:lpstr>Multimedia</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Lê Hoàng Thịnh</cp:lastModifiedBy>
  <cp:revision>36</cp:revision>
  <dcterms:modified xsi:type="dcterms:W3CDTF">2023-01-13T16:48:03Z</dcterms:modified>
</cp:coreProperties>
</file>